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7" r:id="rId2"/>
    <p:sldMasterId id="2147483685" r:id="rId3"/>
    <p:sldMasterId id="2147483706" r:id="rId4"/>
  </p:sldMasterIdLst>
  <p:notesMasterIdLst>
    <p:notesMasterId r:id="rId9"/>
  </p:notesMasterIdLst>
  <p:handoutMasterIdLst>
    <p:handoutMasterId r:id="rId10"/>
  </p:handoutMasterIdLst>
  <p:sldIdLst>
    <p:sldId id="522" r:id="rId5"/>
    <p:sldId id="514" r:id="rId6"/>
    <p:sldId id="520" r:id="rId7"/>
    <p:sldId id="521" r:id="rId8"/>
  </p:sldIdLst>
  <p:sldSz cx="9144000" cy="6858000" type="screen4x3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-Christophe Rolland" initials="JR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CFDE"/>
    <a:srgbClr val="00A4E4"/>
    <a:srgbClr val="C63EBD"/>
    <a:srgbClr val="E463DA"/>
    <a:srgbClr val="EBC105"/>
    <a:srgbClr val="EBCD3F"/>
    <a:srgbClr val="A90101"/>
    <a:srgbClr val="01467D"/>
    <a:srgbClr val="4F81BD"/>
    <a:srgbClr val="F45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68" autoAdjust="0"/>
    <p:restoredTop sz="93826" autoAdjust="0"/>
  </p:normalViewPr>
  <p:slideViewPr>
    <p:cSldViewPr>
      <p:cViewPr varScale="1">
        <p:scale>
          <a:sx n="67" d="100"/>
          <a:sy n="67" d="100"/>
        </p:scale>
        <p:origin x="10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7455C-B99A-4D02-835E-C362260E831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D00C6BA-C414-43E2-B624-8C04BF71BC65}">
      <dgm:prSet phldrT="[Text]"/>
      <dgm:spPr/>
      <dgm:t>
        <a:bodyPr/>
        <a:lstStyle/>
        <a:p>
          <a:r>
            <a:rPr lang="en-GB" dirty="0"/>
            <a:t>CONGRESS</a:t>
          </a:r>
        </a:p>
        <a:p>
          <a:r>
            <a:rPr lang="en-GB" dirty="0"/>
            <a:t>156 Member Federations</a:t>
          </a:r>
        </a:p>
      </dgm:t>
    </dgm:pt>
    <dgm:pt modelId="{848D76C5-8B2D-467C-958B-426FCD7FAD17}" type="parTrans" cxnId="{726F6218-6051-4758-A1E2-40BBCD43D1B1}">
      <dgm:prSet/>
      <dgm:spPr/>
      <dgm:t>
        <a:bodyPr/>
        <a:lstStyle/>
        <a:p>
          <a:endParaRPr lang="en-GB"/>
        </a:p>
      </dgm:t>
    </dgm:pt>
    <dgm:pt modelId="{570AEE81-9641-4FBB-9C26-9A6131C999C3}" type="sibTrans" cxnId="{726F6218-6051-4758-A1E2-40BBCD43D1B1}">
      <dgm:prSet/>
      <dgm:spPr/>
      <dgm:t>
        <a:bodyPr/>
        <a:lstStyle/>
        <a:p>
          <a:endParaRPr lang="en-GB"/>
        </a:p>
      </dgm:t>
    </dgm:pt>
    <dgm:pt modelId="{A7C45523-C533-478C-B76A-EF5E5624D6D5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Council </a:t>
          </a:r>
        </a:p>
        <a:p>
          <a:r>
            <a:rPr lang="en-GB" dirty="0">
              <a:solidFill>
                <a:schemeClr val="bg1"/>
              </a:solidFill>
            </a:rPr>
            <a:t>(24 members)</a:t>
          </a:r>
        </a:p>
      </dgm:t>
    </dgm:pt>
    <dgm:pt modelId="{E759C971-7D39-4768-B5D2-A26CA8CCB8C5}" type="parTrans" cxnId="{1378009A-EC27-444C-B477-FE9B0D8D3656}">
      <dgm:prSet/>
      <dgm:spPr/>
      <dgm:t>
        <a:bodyPr/>
        <a:lstStyle/>
        <a:p>
          <a:endParaRPr lang="en-GB"/>
        </a:p>
      </dgm:t>
    </dgm:pt>
    <dgm:pt modelId="{93EAF442-BC3F-4B5A-98ED-896A7D562615}" type="sibTrans" cxnId="{1378009A-EC27-444C-B477-FE9B0D8D3656}">
      <dgm:prSet/>
      <dgm:spPr/>
      <dgm:t>
        <a:bodyPr/>
        <a:lstStyle/>
        <a:p>
          <a:endParaRPr lang="en-GB"/>
        </a:p>
      </dgm:t>
    </dgm:pt>
    <dgm:pt modelId="{AE9430CB-2E3C-4403-98EF-124B45BBDBDC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Executive Committee</a:t>
          </a:r>
        </a:p>
        <a:p>
          <a:r>
            <a:rPr lang="en-GB" dirty="0">
              <a:solidFill>
                <a:schemeClr val="bg1"/>
              </a:solidFill>
            </a:rPr>
            <a:t>(8 members)</a:t>
          </a:r>
        </a:p>
      </dgm:t>
    </dgm:pt>
    <dgm:pt modelId="{44B0745F-A6A4-4D5F-B754-6CEDA6459D18}" type="parTrans" cxnId="{A87E7574-32B6-435B-9B8F-FE1F0574E21A}">
      <dgm:prSet/>
      <dgm:spPr/>
      <dgm:t>
        <a:bodyPr/>
        <a:lstStyle/>
        <a:p>
          <a:endParaRPr lang="en-GB"/>
        </a:p>
      </dgm:t>
    </dgm:pt>
    <dgm:pt modelId="{0578040E-99DD-45B2-8F25-B27918D900A2}" type="sibTrans" cxnId="{A87E7574-32B6-435B-9B8F-FE1F0574E21A}">
      <dgm:prSet/>
      <dgm:spPr/>
      <dgm:t>
        <a:bodyPr/>
        <a:lstStyle/>
        <a:p>
          <a:endParaRPr lang="en-GB"/>
        </a:p>
      </dgm:t>
    </dgm:pt>
    <dgm:pt modelId="{15E2A90A-F942-480B-ADEA-DADCC7F2D206}" type="pres">
      <dgm:prSet presAssocID="{2C67455C-B99A-4D02-835E-C362260E831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64A2F1E-FF5E-4D65-9999-3D2B452D8950}" type="pres">
      <dgm:prSet presAssocID="{4D00C6BA-C414-43E2-B624-8C04BF71BC65}" presName="root" presStyleCnt="0"/>
      <dgm:spPr/>
    </dgm:pt>
    <dgm:pt modelId="{ED01A7A0-2275-436E-A7AC-69A9C3BA699B}" type="pres">
      <dgm:prSet presAssocID="{4D00C6BA-C414-43E2-B624-8C04BF71BC65}" presName="rootComposite" presStyleCnt="0"/>
      <dgm:spPr/>
    </dgm:pt>
    <dgm:pt modelId="{1B36AA53-F4A1-49C2-942D-077323EF60E8}" type="pres">
      <dgm:prSet presAssocID="{4D00C6BA-C414-43E2-B624-8C04BF71BC65}" presName="rootText" presStyleLbl="node1" presStyleIdx="0" presStyleCnt="1"/>
      <dgm:spPr/>
    </dgm:pt>
    <dgm:pt modelId="{F5B2BD86-A8D5-4340-BC73-439BFEA60B86}" type="pres">
      <dgm:prSet presAssocID="{4D00C6BA-C414-43E2-B624-8C04BF71BC65}" presName="rootConnector" presStyleLbl="node1" presStyleIdx="0" presStyleCnt="1"/>
      <dgm:spPr/>
    </dgm:pt>
    <dgm:pt modelId="{C4B8F0F4-A5DF-4E0B-9851-0D550CBD83D5}" type="pres">
      <dgm:prSet presAssocID="{4D00C6BA-C414-43E2-B624-8C04BF71BC65}" presName="childShape" presStyleCnt="0"/>
      <dgm:spPr/>
    </dgm:pt>
    <dgm:pt modelId="{A26E3675-3148-480A-A8ED-C284A89B42F9}" type="pres">
      <dgm:prSet presAssocID="{E759C971-7D39-4768-B5D2-A26CA8CCB8C5}" presName="Name13" presStyleLbl="parChTrans1D2" presStyleIdx="0" presStyleCnt="2"/>
      <dgm:spPr/>
    </dgm:pt>
    <dgm:pt modelId="{AE6FB621-C0A6-4E87-9F04-A65CF6661E38}" type="pres">
      <dgm:prSet presAssocID="{A7C45523-C533-478C-B76A-EF5E5624D6D5}" presName="childText" presStyleLbl="bgAcc1" presStyleIdx="0" presStyleCnt="2">
        <dgm:presLayoutVars>
          <dgm:bulletEnabled val="1"/>
        </dgm:presLayoutVars>
      </dgm:prSet>
      <dgm:spPr/>
    </dgm:pt>
    <dgm:pt modelId="{5F0B7173-088C-4BA5-A354-C1277290D150}" type="pres">
      <dgm:prSet presAssocID="{44B0745F-A6A4-4D5F-B754-6CEDA6459D18}" presName="Name13" presStyleLbl="parChTrans1D2" presStyleIdx="1" presStyleCnt="2"/>
      <dgm:spPr/>
    </dgm:pt>
    <dgm:pt modelId="{FE0C99AF-513C-46F5-ADC1-88F0513671CF}" type="pres">
      <dgm:prSet presAssocID="{AE9430CB-2E3C-4403-98EF-124B45BBDBDC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726F6218-6051-4758-A1E2-40BBCD43D1B1}" srcId="{2C67455C-B99A-4D02-835E-C362260E8314}" destId="{4D00C6BA-C414-43E2-B624-8C04BF71BC65}" srcOrd="0" destOrd="0" parTransId="{848D76C5-8B2D-467C-958B-426FCD7FAD17}" sibTransId="{570AEE81-9641-4FBB-9C26-9A6131C999C3}"/>
    <dgm:cxn modelId="{039C1129-56AD-4F6B-A781-0BA5209744DB}" type="presOf" srcId="{2C67455C-B99A-4D02-835E-C362260E8314}" destId="{15E2A90A-F942-480B-ADEA-DADCC7F2D206}" srcOrd="0" destOrd="0" presId="urn:microsoft.com/office/officeart/2005/8/layout/hierarchy3"/>
    <dgm:cxn modelId="{EBD0DC3E-00A4-42A1-B477-2357BDD62573}" type="presOf" srcId="{4D00C6BA-C414-43E2-B624-8C04BF71BC65}" destId="{F5B2BD86-A8D5-4340-BC73-439BFEA60B86}" srcOrd="1" destOrd="0" presId="urn:microsoft.com/office/officeart/2005/8/layout/hierarchy3"/>
    <dgm:cxn modelId="{A87E7574-32B6-435B-9B8F-FE1F0574E21A}" srcId="{4D00C6BA-C414-43E2-B624-8C04BF71BC65}" destId="{AE9430CB-2E3C-4403-98EF-124B45BBDBDC}" srcOrd="1" destOrd="0" parTransId="{44B0745F-A6A4-4D5F-B754-6CEDA6459D18}" sibTransId="{0578040E-99DD-45B2-8F25-B27918D900A2}"/>
    <dgm:cxn modelId="{1992D287-DE2A-43E4-BB7A-10E7E83123E3}" type="presOf" srcId="{4D00C6BA-C414-43E2-B624-8C04BF71BC65}" destId="{1B36AA53-F4A1-49C2-942D-077323EF60E8}" srcOrd="0" destOrd="0" presId="urn:microsoft.com/office/officeart/2005/8/layout/hierarchy3"/>
    <dgm:cxn modelId="{D4E1628A-BCA5-4861-B5EF-5167B713E365}" type="presOf" srcId="{E759C971-7D39-4768-B5D2-A26CA8CCB8C5}" destId="{A26E3675-3148-480A-A8ED-C284A89B42F9}" srcOrd="0" destOrd="0" presId="urn:microsoft.com/office/officeart/2005/8/layout/hierarchy3"/>
    <dgm:cxn modelId="{D8BEC18D-BCE5-47CC-B882-4D8D6F84CFFF}" type="presOf" srcId="{44B0745F-A6A4-4D5F-B754-6CEDA6459D18}" destId="{5F0B7173-088C-4BA5-A354-C1277290D150}" srcOrd="0" destOrd="0" presId="urn:microsoft.com/office/officeart/2005/8/layout/hierarchy3"/>
    <dgm:cxn modelId="{1378009A-EC27-444C-B477-FE9B0D8D3656}" srcId="{4D00C6BA-C414-43E2-B624-8C04BF71BC65}" destId="{A7C45523-C533-478C-B76A-EF5E5624D6D5}" srcOrd="0" destOrd="0" parTransId="{E759C971-7D39-4768-B5D2-A26CA8CCB8C5}" sibTransId="{93EAF442-BC3F-4B5A-98ED-896A7D562615}"/>
    <dgm:cxn modelId="{CE0DF0AA-072B-43F5-AD0F-32D033C51AA0}" type="presOf" srcId="{AE9430CB-2E3C-4403-98EF-124B45BBDBDC}" destId="{FE0C99AF-513C-46F5-ADC1-88F0513671CF}" srcOrd="0" destOrd="0" presId="urn:microsoft.com/office/officeart/2005/8/layout/hierarchy3"/>
    <dgm:cxn modelId="{2F760FE4-938E-4715-A510-B5EDD0CE509B}" type="presOf" srcId="{A7C45523-C533-478C-B76A-EF5E5624D6D5}" destId="{AE6FB621-C0A6-4E87-9F04-A65CF6661E38}" srcOrd="0" destOrd="0" presId="urn:microsoft.com/office/officeart/2005/8/layout/hierarchy3"/>
    <dgm:cxn modelId="{048BC899-6A63-4460-8A46-255AB3592F97}" type="presParOf" srcId="{15E2A90A-F942-480B-ADEA-DADCC7F2D206}" destId="{764A2F1E-FF5E-4D65-9999-3D2B452D8950}" srcOrd="0" destOrd="0" presId="urn:microsoft.com/office/officeart/2005/8/layout/hierarchy3"/>
    <dgm:cxn modelId="{E0D7E4E3-EE64-4AB8-8628-13C0FB8471A2}" type="presParOf" srcId="{764A2F1E-FF5E-4D65-9999-3D2B452D8950}" destId="{ED01A7A0-2275-436E-A7AC-69A9C3BA699B}" srcOrd="0" destOrd="0" presId="urn:microsoft.com/office/officeart/2005/8/layout/hierarchy3"/>
    <dgm:cxn modelId="{94B1A309-6A8D-40BB-A633-DD496BB9F8F4}" type="presParOf" srcId="{ED01A7A0-2275-436E-A7AC-69A9C3BA699B}" destId="{1B36AA53-F4A1-49C2-942D-077323EF60E8}" srcOrd="0" destOrd="0" presId="urn:microsoft.com/office/officeart/2005/8/layout/hierarchy3"/>
    <dgm:cxn modelId="{9BCBAE6A-4ED7-4390-BCE7-113285E03CD8}" type="presParOf" srcId="{ED01A7A0-2275-436E-A7AC-69A9C3BA699B}" destId="{F5B2BD86-A8D5-4340-BC73-439BFEA60B86}" srcOrd="1" destOrd="0" presId="urn:microsoft.com/office/officeart/2005/8/layout/hierarchy3"/>
    <dgm:cxn modelId="{F8DF11A8-5219-433E-B27C-B71BA5CA5BB9}" type="presParOf" srcId="{764A2F1E-FF5E-4D65-9999-3D2B452D8950}" destId="{C4B8F0F4-A5DF-4E0B-9851-0D550CBD83D5}" srcOrd="1" destOrd="0" presId="urn:microsoft.com/office/officeart/2005/8/layout/hierarchy3"/>
    <dgm:cxn modelId="{BBCC3C22-4C12-4964-9D84-AB9C53F68FEF}" type="presParOf" srcId="{C4B8F0F4-A5DF-4E0B-9851-0D550CBD83D5}" destId="{A26E3675-3148-480A-A8ED-C284A89B42F9}" srcOrd="0" destOrd="0" presId="urn:microsoft.com/office/officeart/2005/8/layout/hierarchy3"/>
    <dgm:cxn modelId="{B5B44A1F-FFAB-4763-AB84-DF7480B928DF}" type="presParOf" srcId="{C4B8F0F4-A5DF-4E0B-9851-0D550CBD83D5}" destId="{AE6FB621-C0A6-4E87-9F04-A65CF6661E38}" srcOrd="1" destOrd="0" presId="urn:microsoft.com/office/officeart/2005/8/layout/hierarchy3"/>
    <dgm:cxn modelId="{0B619580-FE1D-40D6-AC78-06EC651B80BD}" type="presParOf" srcId="{C4B8F0F4-A5DF-4E0B-9851-0D550CBD83D5}" destId="{5F0B7173-088C-4BA5-A354-C1277290D150}" srcOrd="2" destOrd="0" presId="urn:microsoft.com/office/officeart/2005/8/layout/hierarchy3"/>
    <dgm:cxn modelId="{622F9DA9-2F89-4867-ADFC-F0518FA010B3}" type="presParOf" srcId="{C4B8F0F4-A5DF-4E0B-9851-0D550CBD83D5}" destId="{FE0C99AF-513C-46F5-ADC1-88F0513671C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A14A10-4257-4BEF-AEFB-9A7B5A5D723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2105268-03F5-4812-93FF-F597A5629C65}">
      <dgm:prSet phldrT="[Text]"/>
      <dgm:spPr/>
      <dgm:t>
        <a:bodyPr/>
        <a:lstStyle/>
        <a:p>
          <a:r>
            <a:rPr lang="en-US" dirty="0"/>
            <a:t>FISA President, Jean-Christophe Rolland (FRA)</a:t>
          </a:r>
          <a:endParaRPr lang="en-GB" dirty="0"/>
        </a:p>
      </dgm:t>
    </dgm:pt>
    <dgm:pt modelId="{AE4D7853-1823-4AB9-936D-9C0BF11EAB8B}" type="parTrans" cxnId="{F1251166-B047-4101-89FC-F0A80AD599C7}">
      <dgm:prSet/>
      <dgm:spPr/>
      <dgm:t>
        <a:bodyPr/>
        <a:lstStyle/>
        <a:p>
          <a:endParaRPr lang="en-GB"/>
        </a:p>
      </dgm:t>
    </dgm:pt>
    <dgm:pt modelId="{B662B5B9-65FB-4823-9A94-A947AB0FD9DA}" type="sibTrans" cxnId="{F1251166-B047-4101-89FC-F0A80AD599C7}">
      <dgm:prSet/>
      <dgm:spPr/>
      <dgm:t>
        <a:bodyPr/>
        <a:lstStyle/>
        <a:p>
          <a:endParaRPr lang="en-GB"/>
        </a:p>
      </dgm:t>
    </dgm:pt>
    <dgm:pt modelId="{7CDB4884-FD7B-4AD2-8E98-0F771AD83AEA}">
      <dgm:prSet phldrT="[Text]"/>
      <dgm:spPr/>
      <dgm:t>
        <a:bodyPr/>
        <a:lstStyle/>
        <a:p>
          <a:r>
            <a:rPr lang="en-US" dirty="0"/>
            <a:t>Officers</a:t>
          </a:r>
          <a:endParaRPr lang="en-GB" dirty="0"/>
        </a:p>
      </dgm:t>
    </dgm:pt>
    <dgm:pt modelId="{25A4F9FE-F304-432B-9427-8681C8C59D36}" type="parTrans" cxnId="{43587DB8-2BBF-48C1-920E-DE718B06EA50}">
      <dgm:prSet/>
      <dgm:spPr/>
      <dgm:t>
        <a:bodyPr/>
        <a:lstStyle/>
        <a:p>
          <a:endParaRPr lang="en-GB"/>
        </a:p>
      </dgm:t>
    </dgm:pt>
    <dgm:pt modelId="{03D907D7-EAA7-4920-9C4F-2472307FDF37}" type="sibTrans" cxnId="{43587DB8-2BBF-48C1-920E-DE718B06EA50}">
      <dgm:prSet/>
      <dgm:spPr/>
      <dgm:t>
        <a:bodyPr/>
        <a:lstStyle/>
        <a:p>
          <a:endParaRPr lang="en-GB"/>
        </a:p>
      </dgm:t>
    </dgm:pt>
    <dgm:pt modelId="{F28BDA24-AF8C-4DC3-86C9-8AE400F914E0}">
      <dgm:prSet phldrT="[Text]"/>
      <dgm:spPr/>
      <dgm:t>
        <a:bodyPr/>
        <a:lstStyle/>
        <a:p>
          <a:r>
            <a:rPr lang="en-US" dirty="0"/>
            <a:t>Commission Chairs</a:t>
          </a:r>
          <a:endParaRPr lang="en-GB" dirty="0"/>
        </a:p>
      </dgm:t>
    </dgm:pt>
    <dgm:pt modelId="{77FCFACE-F78C-4182-8362-8C24296077C8}" type="parTrans" cxnId="{57B326CD-92BD-4097-9AD6-562848E357CA}">
      <dgm:prSet/>
      <dgm:spPr/>
      <dgm:t>
        <a:bodyPr/>
        <a:lstStyle/>
        <a:p>
          <a:endParaRPr lang="en-GB"/>
        </a:p>
      </dgm:t>
    </dgm:pt>
    <dgm:pt modelId="{E0513120-220C-4B35-ACEE-35FE1B676ED6}" type="sibTrans" cxnId="{57B326CD-92BD-4097-9AD6-562848E357CA}">
      <dgm:prSet/>
      <dgm:spPr/>
      <dgm:t>
        <a:bodyPr/>
        <a:lstStyle/>
        <a:p>
          <a:endParaRPr lang="en-GB"/>
        </a:p>
      </dgm:t>
    </dgm:pt>
    <dgm:pt modelId="{E4C53958-5A38-474F-BCEA-C5F738E23A10}">
      <dgm:prSet phldrT="[Text]"/>
      <dgm:spPr/>
      <dgm:t>
        <a:bodyPr/>
        <a:lstStyle/>
        <a:p>
          <a:r>
            <a:rPr lang="en-US" dirty="0"/>
            <a:t>Co-opted Members</a:t>
          </a:r>
          <a:endParaRPr lang="en-GB" dirty="0"/>
        </a:p>
      </dgm:t>
    </dgm:pt>
    <dgm:pt modelId="{DC427CD6-5333-43AA-86F5-C5D8D3DA87EF}" type="parTrans" cxnId="{876F756C-1F0C-40C1-BE96-F41365743748}">
      <dgm:prSet/>
      <dgm:spPr/>
      <dgm:t>
        <a:bodyPr/>
        <a:lstStyle/>
        <a:p>
          <a:endParaRPr lang="en-GB"/>
        </a:p>
      </dgm:t>
    </dgm:pt>
    <dgm:pt modelId="{BE2C7EAE-4C05-485D-AD0D-58535A0E4190}" type="sibTrans" cxnId="{876F756C-1F0C-40C1-BE96-F41365743748}">
      <dgm:prSet/>
      <dgm:spPr/>
      <dgm:t>
        <a:bodyPr/>
        <a:lstStyle/>
        <a:p>
          <a:endParaRPr lang="en-GB"/>
        </a:p>
      </dgm:t>
    </dgm:pt>
    <dgm:pt modelId="{95D9E30C-371F-4177-B57C-9EA74E97650F}">
      <dgm:prSet phldrT="[Text]"/>
      <dgm:spPr/>
      <dgm:t>
        <a:bodyPr/>
        <a:lstStyle/>
        <a:p>
          <a:r>
            <a:rPr lang="en-US" dirty="0"/>
            <a:t>Continental Representatives</a:t>
          </a:r>
          <a:endParaRPr lang="en-GB" dirty="0"/>
        </a:p>
      </dgm:t>
    </dgm:pt>
    <dgm:pt modelId="{7A1E9E40-236D-4D47-A936-861FE7E638AB}" type="parTrans" cxnId="{8BB5DBAA-9EBC-4194-9FF6-9E79E4E61FFF}">
      <dgm:prSet/>
      <dgm:spPr/>
      <dgm:t>
        <a:bodyPr/>
        <a:lstStyle/>
        <a:p>
          <a:endParaRPr lang="en-GB"/>
        </a:p>
      </dgm:t>
    </dgm:pt>
    <dgm:pt modelId="{1FEB6BB3-1243-46F2-8321-B6EB07B5BF8B}" type="sibTrans" cxnId="{8BB5DBAA-9EBC-4194-9FF6-9E79E4E61FFF}">
      <dgm:prSet/>
      <dgm:spPr/>
      <dgm:t>
        <a:bodyPr/>
        <a:lstStyle/>
        <a:p>
          <a:endParaRPr lang="en-GB"/>
        </a:p>
      </dgm:t>
    </dgm:pt>
    <dgm:pt modelId="{931F810E-5F99-4170-938F-F551DD315E7F}">
      <dgm:prSet/>
      <dgm:spPr/>
    </dgm:pt>
    <dgm:pt modelId="{CC84C9CC-2F00-41F1-9191-F21165BD41D9}" type="parTrans" cxnId="{AD0F69E3-97D5-48A8-94D0-1A64E82D6384}">
      <dgm:prSet/>
      <dgm:spPr/>
      <dgm:t>
        <a:bodyPr/>
        <a:lstStyle/>
        <a:p>
          <a:endParaRPr lang="en-GB"/>
        </a:p>
      </dgm:t>
    </dgm:pt>
    <dgm:pt modelId="{D2303804-10DD-43DA-9AEB-5D1627CC9F35}" type="sibTrans" cxnId="{AD0F69E3-97D5-48A8-94D0-1A64E82D6384}">
      <dgm:prSet/>
      <dgm:spPr/>
      <dgm:t>
        <a:bodyPr/>
        <a:lstStyle/>
        <a:p>
          <a:endParaRPr lang="en-GB"/>
        </a:p>
      </dgm:t>
    </dgm:pt>
    <dgm:pt modelId="{36BE2DE3-92D8-401E-916F-848EB54DEEF1}">
      <dgm:prSet/>
      <dgm:spPr/>
      <dgm:t>
        <a:bodyPr/>
        <a:lstStyle/>
        <a:p>
          <a:endParaRPr lang="en-GB" dirty="0"/>
        </a:p>
      </dgm:t>
    </dgm:pt>
    <dgm:pt modelId="{773DA88E-700A-46EF-9F54-F5FDF909E060}" type="parTrans" cxnId="{64547CE2-840E-452F-8CCA-8DDB37A91C50}">
      <dgm:prSet/>
      <dgm:spPr/>
      <dgm:t>
        <a:bodyPr/>
        <a:lstStyle/>
        <a:p>
          <a:endParaRPr lang="en-GB"/>
        </a:p>
      </dgm:t>
    </dgm:pt>
    <dgm:pt modelId="{F9CFF7D3-4730-4F59-B6EB-FEB53A76A1EF}" type="sibTrans" cxnId="{64547CE2-840E-452F-8CCA-8DDB37A91C50}">
      <dgm:prSet/>
      <dgm:spPr/>
      <dgm:t>
        <a:bodyPr/>
        <a:lstStyle/>
        <a:p>
          <a:endParaRPr lang="en-GB"/>
        </a:p>
      </dgm:t>
    </dgm:pt>
    <dgm:pt modelId="{0DAD55B1-B6FD-4E60-83BA-08EA8FBB1C89}" type="pres">
      <dgm:prSet presAssocID="{B2A14A10-4257-4BEF-AEFB-9A7B5A5D723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F12DC7E-7F44-4943-980B-53ECDD7E5735}" type="pres">
      <dgm:prSet presAssocID="{62105268-03F5-4812-93FF-F597A5629C65}" presName="centerShape" presStyleLbl="node0" presStyleIdx="0" presStyleCnt="1"/>
      <dgm:spPr/>
    </dgm:pt>
    <dgm:pt modelId="{4CB87956-1C8E-42C8-82F2-1AEB151CEE32}" type="pres">
      <dgm:prSet presAssocID="{7CDB4884-FD7B-4AD2-8E98-0F771AD83AEA}" presName="node" presStyleLbl="node1" presStyleIdx="0" presStyleCnt="4">
        <dgm:presLayoutVars>
          <dgm:bulletEnabled val="1"/>
        </dgm:presLayoutVars>
      </dgm:prSet>
      <dgm:spPr/>
    </dgm:pt>
    <dgm:pt modelId="{EF15623A-367D-48A4-A708-0CDE93F01AB1}" type="pres">
      <dgm:prSet presAssocID="{7CDB4884-FD7B-4AD2-8E98-0F771AD83AEA}" presName="dummy" presStyleCnt="0"/>
      <dgm:spPr/>
    </dgm:pt>
    <dgm:pt modelId="{3F8E943A-17AC-4ADA-B2A2-8CE1E0D1435D}" type="pres">
      <dgm:prSet presAssocID="{03D907D7-EAA7-4920-9C4F-2472307FDF37}" presName="sibTrans" presStyleLbl="sibTrans2D1" presStyleIdx="0" presStyleCnt="4"/>
      <dgm:spPr/>
    </dgm:pt>
    <dgm:pt modelId="{75260A8E-A865-44AC-8BBF-518245E85093}" type="pres">
      <dgm:prSet presAssocID="{F28BDA24-AF8C-4DC3-86C9-8AE400F914E0}" presName="node" presStyleLbl="node1" presStyleIdx="1" presStyleCnt="4">
        <dgm:presLayoutVars>
          <dgm:bulletEnabled val="1"/>
        </dgm:presLayoutVars>
      </dgm:prSet>
      <dgm:spPr/>
    </dgm:pt>
    <dgm:pt modelId="{4058BF61-8703-4256-99A0-9381B40DF5AF}" type="pres">
      <dgm:prSet presAssocID="{F28BDA24-AF8C-4DC3-86C9-8AE400F914E0}" presName="dummy" presStyleCnt="0"/>
      <dgm:spPr/>
    </dgm:pt>
    <dgm:pt modelId="{8EEA64A0-6BC5-4745-B090-A4887EDA2349}" type="pres">
      <dgm:prSet presAssocID="{E0513120-220C-4B35-ACEE-35FE1B676ED6}" presName="sibTrans" presStyleLbl="sibTrans2D1" presStyleIdx="1" presStyleCnt="4"/>
      <dgm:spPr/>
    </dgm:pt>
    <dgm:pt modelId="{A4E5ACDE-13BB-47D0-AA61-B2E6BBB0BD25}" type="pres">
      <dgm:prSet presAssocID="{E4C53958-5A38-474F-BCEA-C5F738E23A10}" presName="node" presStyleLbl="node1" presStyleIdx="2" presStyleCnt="4">
        <dgm:presLayoutVars>
          <dgm:bulletEnabled val="1"/>
        </dgm:presLayoutVars>
      </dgm:prSet>
      <dgm:spPr/>
    </dgm:pt>
    <dgm:pt modelId="{EE8DB223-5456-4FD7-AB53-07695D450525}" type="pres">
      <dgm:prSet presAssocID="{E4C53958-5A38-474F-BCEA-C5F738E23A10}" presName="dummy" presStyleCnt="0"/>
      <dgm:spPr/>
    </dgm:pt>
    <dgm:pt modelId="{3AEE03E2-2264-4AD2-BF58-D81EE4420845}" type="pres">
      <dgm:prSet presAssocID="{BE2C7EAE-4C05-485D-AD0D-58535A0E4190}" presName="sibTrans" presStyleLbl="sibTrans2D1" presStyleIdx="2" presStyleCnt="4"/>
      <dgm:spPr/>
    </dgm:pt>
    <dgm:pt modelId="{30C070F6-B779-4F21-A9D3-5A33597A1894}" type="pres">
      <dgm:prSet presAssocID="{95D9E30C-371F-4177-B57C-9EA74E97650F}" presName="node" presStyleLbl="node1" presStyleIdx="3" presStyleCnt="4">
        <dgm:presLayoutVars>
          <dgm:bulletEnabled val="1"/>
        </dgm:presLayoutVars>
      </dgm:prSet>
      <dgm:spPr/>
    </dgm:pt>
    <dgm:pt modelId="{9E377812-EC62-409C-83F9-5FC1EEBDC976}" type="pres">
      <dgm:prSet presAssocID="{95D9E30C-371F-4177-B57C-9EA74E97650F}" presName="dummy" presStyleCnt="0"/>
      <dgm:spPr/>
    </dgm:pt>
    <dgm:pt modelId="{9DB5E6C4-9DDA-4C30-867F-F4452F0BB7B9}" type="pres">
      <dgm:prSet presAssocID="{1FEB6BB3-1243-46F2-8321-B6EB07B5BF8B}" presName="sibTrans" presStyleLbl="sibTrans2D1" presStyleIdx="3" presStyleCnt="4"/>
      <dgm:spPr/>
    </dgm:pt>
  </dgm:ptLst>
  <dgm:cxnLst>
    <dgm:cxn modelId="{25D34B5D-DD20-435B-9B82-90CD5B768519}" type="presOf" srcId="{F28BDA24-AF8C-4DC3-86C9-8AE400F914E0}" destId="{75260A8E-A865-44AC-8BBF-518245E85093}" srcOrd="0" destOrd="0" presId="urn:microsoft.com/office/officeart/2005/8/layout/radial6"/>
    <dgm:cxn modelId="{F1251166-B047-4101-89FC-F0A80AD599C7}" srcId="{B2A14A10-4257-4BEF-AEFB-9A7B5A5D723E}" destId="{62105268-03F5-4812-93FF-F597A5629C65}" srcOrd="0" destOrd="0" parTransId="{AE4D7853-1823-4AB9-936D-9C0BF11EAB8B}" sibTransId="{B662B5B9-65FB-4823-9A94-A947AB0FD9DA}"/>
    <dgm:cxn modelId="{9794DF49-071C-45E8-A7B4-1742F0E9C243}" type="presOf" srcId="{E4C53958-5A38-474F-BCEA-C5F738E23A10}" destId="{A4E5ACDE-13BB-47D0-AA61-B2E6BBB0BD25}" srcOrd="0" destOrd="0" presId="urn:microsoft.com/office/officeart/2005/8/layout/radial6"/>
    <dgm:cxn modelId="{876F756C-1F0C-40C1-BE96-F41365743748}" srcId="{62105268-03F5-4812-93FF-F597A5629C65}" destId="{E4C53958-5A38-474F-BCEA-C5F738E23A10}" srcOrd="2" destOrd="0" parTransId="{DC427CD6-5333-43AA-86F5-C5D8D3DA87EF}" sibTransId="{BE2C7EAE-4C05-485D-AD0D-58535A0E4190}"/>
    <dgm:cxn modelId="{479FC06E-6B0B-4027-B8C1-091329C695D5}" type="presOf" srcId="{E0513120-220C-4B35-ACEE-35FE1B676ED6}" destId="{8EEA64A0-6BC5-4745-B090-A4887EDA2349}" srcOrd="0" destOrd="0" presId="urn:microsoft.com/office/officeart/2005/8/layout/radial6"/>
    <dgm:cxn modelId="{09233276-76C1-4F7D-A896-7B1BC0115273}" type="presOf" srcId="{03D907D7-EAA7-4920-9C4F-2472307FDF37}" destId="{3F8E943A-17AC-4ADA-B2A2-8CE1E0D1435D}" srcOrd="0" destOrd="0" presId="urn:microsoft.com/office/officeart/2005/8/layout/radial6"/>
    <dgm:cxn modelId="{975F3157-14B2-45D7-8FE1-B2169387AD5E}" type="presOf" srcId="{7CDB4884-FD7B-4AD2-8E98-0F771AD83AEA}" destId="{4CB87956-1C8E-42C8-82F2-1AEB151CEE32}" srcOrd="0" destOrd="0" presId="urn:microsoft.com/office/officeart/2005/8/layout/radial6"/>
    <dgm:cxn modelId="{48858678-24B3-45C4-9643-0C63FC3050A2}" type="presOf" srcId="{B2A14A10-4257-4BEF-AEFB-9A7B5A5D723E}" destId="{0DAD55B1-B6FD-4E60-83BA-08EA8FBB1C89}" srcOrd="0" destOrd="0" presId="urn:microsoft.com/office/officeart/2005/8/layout/radial6"/>
    <dgm:cxn modelId="{8F0DE39E-791C-4212-95B6-4A443FFA71FE}" type="presOf" srcId="{95D9E30C-371F-4177-B57C-9EA74E97650F}" destId="{30C070F6-B779-4F21-A9D3-5A33597A1894}" srcOrd="0" destOrd="0" presId="urn:microsoft.com/office/officeart/2005/8/layout/radial6"/>
    <dgm:cxn modelId="{8BB5DBAA-9EBC-4194-9FF6-9E79E4E61FFF}" srcId="{62105268-03F5-4812-93FF-F597A5629C65}" destId="{95D9E30C-371F-4177-B57C-9EA74E97650F}" srcOrd="3" destOrd="0" parTransId="{7A1E9E40-236D-4D47-A936-861FE7E638AB}" sibTransId="{1FEB6BB3-1243-46F2-8321-B6EB07B5BF8B}"/>
    <dgm:cxn modelId="{899D7DAF-6DD8-4F8B-9A5B-63DE3A183DAE}" type="presOf" srcId="{BE2C7EAE-4C05-485D-AD0D-58535A0E4190}" destId="{3AEE03E2-2264-4AD2-BF58-D81EE4420845}" srcOrd="0" destOrd="0" presId="urn:microsoft.com/office/officeart/2005/8/layout/radial6"/>
    <dgm:cxn modelId="{43587DB8-2BBF-48C1-920E-DE718B06EA50}" srcId="{62105268-03F5-4812-93FF-F597A5629C65}" destId="{7CDB4884-FD7B-4AD2-8E98-0F771AD83AEA}" srcOrd="0" destOrd="0" parTransId="{25A4F9FE-F304-432B-9427-8681C8C59D36}" sibTransId="{03D907D7-EAA7-4920-9C4F-2472307FDF37}"/>
    <dgm:cxn modelId="{57B326CD-92BD-4097-9AD6-562848E357CA}" srcId="{62105268-03F5-4812-93FF-F597A5629C65}" destId="{F28BDA24-AF8C-4DC3-86C9-8AE400F914E0}" srcOrd="1" destOrd="0" parTransId="{77FCFACE-F78C-4182-8362-8C24296077C8}" sibTransId="{E0513120-220C-4B35-ACEE-35FE1B676ED6}"/>
    <dgm:cxn modelId="{6BEED3D1-949A-4490-A2F1-72DF59EECE2B}" type="presOf" srcId="{1FEB6BB3-1243-46F2-8321-B6EB07B5BF8B}" destId="{9DB5E6C4-9DDA-4C30-867F-F4452F0BB7B9}" srcOrd="0" destOrd="0" presId="urn:microsoft.com/office/officeart/2005/8/layout/radial6"/>
    <dgm:cxn modelId="{64547CE2-840E-452F-8CCA-8DDB37A91C50}" srcId="{B2A14A10-4257-4BEF-AEFB-9A7B5A5D723E}" destId="{36BE2DE3-92D8-401E-916F-848EB54DEEF1}" srcOrd="2" destOrd="0" parTransId="{773DA88E-700A-46EF-9F54-F5FDF909E060}" sibTransId="{F9CFF7D3-4730-4F59-B6EB-FEB53A76A1EF}"/>
    <dgm:cxn modelId="{AD0F69E3-97D5-48A8-94D0-1A64E82D6384}" srcId="{B2A14A10-4257-4BEF-AEFB-9A7B5A5D723E}" destId="{931F810E-5F99-4170-938F-F551DD315E7F}" srcOrd="1" destOrd="0" parTransId="{CC84C9CC-2F00-41F1-9191-F21165BD41D9}" sibTransId="{D2303804-10DD-43DA-9AEB-5D1627CC9F35}"/>
    <dgm:cxn modelId="{E72BA0E9-E0B6-49E9-AC66-2C91BB9EC35D}" type="presOf" srcId="{62105268-03F5-4812-93FF-F597A5629C65}" destId="{2F12DC7E-7F44-4943-980B-53ECDD7E5735}" srcOrd="0" destOrd="0" presId="urn:microsoft.com/office/officeart/2005/8/layout/radial6"/>
    <dgm:cxn modelId="{75B57655-7022-4E6C-8E15-C918B1645417}" type="presParOf" srcId="{0DAD55B1-B6FD-4E60-83BA-08EA8FBB1C89}" destId="{2F12DC7E-7F44-4943-980B-53ECDD7E5735}" srcOrd="0" destOrd="0" presId="urn:microsoft.com/office/officeart/2005/8/layout/radial6"/>
    <dgm:cxn modelId="{6A616CF9-32B4-402E-A795-D24862B91E47}" type="presParOf" srcId="{0DAD55B1-B6FD-4E60-83BA-08EA8FBB1C89}" destId="{4CB87956-1C8E-42C8-82F2-1AEB151CEE32}" srcOrd="1" destOrd="0" presId="urn:microsoft.com/office/officeart/2005/8/layout/radial6"/>
    <dgm:cxn modelId="{8BA7C8BC-A4F0-42EF-9025-6DB1AF872B81}" type="presParOf" srcId="{0DAD55B1-B6FD-4E60-83BA-08EA8FBB1C89}" destId="{EF15623A-367D-48A4-A708-0CDE93F01AB1}" srcOrd="2" destOrd="0" presId="urn:microsoft.com/office/officeart/2005/8/layout/radial6"/>
    <dgm:cxn modelId="{630D86D6-FF20-464D-8BD7-27D83D0342F6}" type="presParOf" srcId="{0DAD55B1-B6FD-4E60-83BA-08EA8FBB1C89}" destId="{3F8E943A-17AC-4ADA-B2A2-8CE1E0D1435D}" srcOrd="3" destOrd="0" presId="urn:microsoft.com/office/officeart/2005/8/layout/radial6"/>
    <dgm:cxn modelId="{56210AE4-CDC4-4083-8B76-4DBFD3A6BE81}" type="presParOf" srcId="{0DAD55B1-B6FD-4E60-83BA-08EA8FBB1C89}" destId="{75260A8E-A865-44AC-8BBF-518245E85093}" srcOrd="4" destOrd="0" presId="urn:microsoft.com/office/officeart/2005/8/layout/radial6"/>
    <dgm:cxn modelId="{08F27F2E-6D1E-4572-BE95-1BB5CA0B0FCF}" type="presParOf" srcId="{0DAD55B1-B6FD-4E60-83BA-08EA8FBB1C89}" destId="{4058BF61-8703-4256-99A0-9381B40DF5AF}" srcOrd="5" destOrd="0" presId="urn:microsoft.com/office/officeart/2005/8/layout/radial6"/>
    <dgm:cxn modelId="{E37308C6-4912-4FE9-B5C7-D70FEC182328}" type="presParOf" srcId="{0DAD55B1-B6FD-4E60-83BA-08EA8FBB1C89}" destId="{8EEA64A0-6BC5-4745-B090-A4887EDA2349}" srcOrd="6" destOrd="0" presId="urn:microsoft.com/office/officeart/2005/8/layout/radial6"/>
    <dgm:cxn modelId="{150B0B20-3A7A-4EDD-A81C-83379EC19A24}" type="presParOf" srcId="{0DAD55B1-B6FD-4E60-83BA-08EA8FBB1C89}" destId="{A4E5ACDE-13BB-47D0-AA61-B2E6BBB0BD25}" srcOrd="7" destOrd="0" presId="urn:microsoft.com/office/officeart/2005/8/layout/radial6"/>
    <dgm:cxn modelId="{85429C8C-A981-43AE-ADA2-7211B0B01B28}" type="presParOf" srcId="{0DAD55B1-B6FD-4E60-83BA-08EA8FBB1C89}" destId="{EE8DB223-5456-4FD7-AB53-07695D450525}" srcOrd="8" destOrd="0" presId="urn:microsoft.com/office/officeart/2005/8/layout/radial6"/>
    <dgm:cxn modelId="{8C9CF74F-D186-4C4C-8BB9-A07E3F5D476C}" type="presParOf" srcId="{0DAD55B1-B6FD-4E60-83BA-08EA8FBB1C89}" destId="{3AEE03E2-2264-4AD2-BF58-D81EE4420845}" srcOrd="9" destOrd="0" presId="urn:microsoft.com/office/officeart/2005/8/layout/radial6"/>
    <dgm:cxn modelId="{DC905CD0-838A-4D35-BEBC-931C6C0EF19A}" type="presParOf" srcId="{0DAD55B1-B6FD-4E60-83BA-08EA8FBB1C89}" destId="{30C070F6-B779-4F21-A9D3-5A33597A1894}" srcOrd="10" destOrd="0" presId="urn:microsoft.com/office/officeart/2005/8/layout/radial6"/>
    <dgm:cxn modelId="{EA8A5CF5-AF39-4BEB-9FAF-EC6492A7BBC0}" type="presParOf" srcId="{0DAD55B1-B6FD-4E60-83BA-08EA8FBB1C89}" destId="{9E377812-EC62-409C-83F9-5FC1EEBDC976}" srcOrd="11" destOrd="0" presId="urn:microsoft.com/office/officeart/2005/8/layout/radial6"/>
    <dgm:cxn modelId="{B6E657D0-575C-4D32-9A08-B5FA8E05904A}" type="presParOf" srcId="{0DAD55B1-B6FD-4E60-83BA-08EA8FBB1C89}" destId="{9DB5E6C4-9DDA-4C30-867F-F4452F0BB7B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B5D643-F0C5-4061-8BC8-6A2DD61BD1B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BDCB28-5DF1-499A-BF43-133EA16C77D8}">
      <dgm:prSet phldrT="[Text]"/>
      <dgm:spPr/>
      <dgm:t>
        <a:bodyPr/>
        <a:lstStyle/>
        <a:p>
          <a:r>
            <a:rPr lang="en-US" dirty="0"/>
            <a:t>World Rowing President, Jean-Christophe Rolland (FRA)</a:t>
          </a:r>
          <a:endParaRPr lang="en-GB" dirty="0"/>
        </a:p>
      </dgm:t>
    </dgm:pt>
    <dgm:pt modelId="{39FBD5F4-D96B-4CB2-8F93-937DE25A6822}" type="parTrans" cxnId="{52E81DF6-90F1-46BD-81FF-E28F5874D0D0}">
      <dgm:prSet/>
      <dgm:spPr/>
      <dgm:t>
        <a:bodyPr/>
        <a:lstStyle/>
        <a:p>
          <a:endParaRPr lang="en-GB"/>
        </a:p>
      </dgm:t>
    </dgm:pt>
    <dgm:pt modelId="{30FD42B3-A4AC-4806-9D92-3DBC1A472B3E}" type="sibTrans" cxnId="{52E81DF6-90F1-46BD-81FF-E28F5874D0D0}">
      <dgm:prSet/>
      <dgm:spPr/>
      <dgm:t>
        <a:bodyPr/>
        <a:lstStyle/>
        <a:p>
          <a:endParaRPr lang="en-GB"/>
        </a:p>
      </dgm:t>
    </dgm:pt>
    <dgm:pt modelId="{EBCFF7E5-E645-4521-908B-2032A4416C4F}">
      <dgm:prSet phldrT="[Text]"/>
      <dgm:spPr/>
      <dgm:t>
        <a:bodyPr/>
        <a:lstStyle/>
        <a:p>
          <a:r>
            <a:rPr lang="en-US" dirty="0"/>
            <a:t>Vice President, Tricia Smith (CAN)</a:t>
          </a:r>
          <a:endParaRPr lang="en-GB" dirty="0"/>
        </a:p>
      </dgm:t>
    </dgm:pt>
    <dgm:pt modelId="{8D5D2076-257E-4842-9304-BCBD73E6EF88}" type="parTrans" cxnId="{41104E6F-7F04-4E73-ADFD-8EC2E808C3EA}">
      <dgm:prSet/>
      <dgm:spPr/>
      <dgm:t>
        <a:bodyPr/>
        <a:lstStyle/>
        <a:p>
          <a:endParaRPr lang="en-GB"/>
        </a:p>
      </dgm:t>
    </dgm:pt>
    <dgm:pt modelId="{F5691E7E-F55E-4CCF-A9E5-30BDA2011462}" type="sibTrans" cxnId="{41104E6F-7F04-4E73-ADFD-8EC2E808C3EA}">
      <dgm:prSet/>
      <dgm:spPr/>
      <dgm:t>
        <a:bodyPr/>
        <a:lstStyle/>
        <a:p>
          <a:endParaRPr lang="en-GB"/>
        </a:p>
      </dgm:t>
    </dgm:pt>
    <dgm:pt modelId="{2C8692FA-73E0-425D-91A7-3B25310C6B5C}">
      <dgm:prSet phldrT="[Text]"/>
      <dgm:spPr/>
      <dgm:t>
        <a:bodyPr/>
        <a:lstStyle/>
        <a:p>
          <a:r>
            <a:rPr lang="en-US" dirty="0"/>
            <a:t>Treasurer, Gerritjan Eggenkamp (NED)</a:t>
          </a:r>
          <a:endParaRPr lang="en-GB" dirty="0"/>
        </a:p>
      </dgm:t>
    </dgm:pt>
    <dgm:pt modelId="{BD5CAB83-5B19-4D4D-8249-01E820C1233F}" type="parTrans" cxnId="{7FDB1165-A6D1-45C4-B82E-E1B43AC5E90C}">
      <dgm:prSet/>
      <dgm:spPr/>
      <dgm:t>
        <a:bodyPr/>
        <a:lstStyle/>
        <a:p>
          <a:endParaRPr lang="en-GB"/>
        </a:p>
      </dgm:t>
    </dgm:pt>
    <dgm:pt modelId="{2FA417F1-AEDF-4AC2-B664-CE4E67981232}" type="sibTrans" cxnId="{7FDB1165-A6D1-45C4-B82E-E1B43AC5E90C}">
      <dgm:prSet/>
      <dgm:spPr/>
      <dgm:t>
        <a:bodyPr/>
        <a:lstStyle/>
        <a:p>
          <a:endParaRPr lang="en-GB"/>
        </a:p>
      </dgm:t>
    </dgm:pt>
    <dgm:pt modelId="{72AF97F7-E4B0-4A23-8205-7F8C8150D459}">
      <dgm:prSet phldrT="[Text]"/>
      <dgm:spPr/>
      <dgm:t>
        <a:bodyPr/>
        <a:lstStyle/>
        <a:p>
          <a:r>
            <a:rPr lang="en-US" dirty="0"/>
            <a:t>Executive Director, Vincent Gaillard (SUI)</a:t>
          </a:r>
          <a:endParaRPr lang="en-GB" dirty="0"/>
        </a:p>
      </dgm:t>
    </dgm:pt>
    <dgm:pt modelId="{38A6708D-EDD1-4DAF-BFF1-20B0F4621331}" type="parTrans" cxnId="{50B4BE30-EAB4-4674-BCC0-362ED6A6DF14}">
      <dgm:prSet/>
      <dgm:spPr/>
      <dgm:t>
        <a:bodyPr/>
        <a:lstStyle/>
        <a:p>
          <a:endParaRPr lang="en-GB"/>
        </a:p>
      </dgm:t>
    </dgm:pt>
    <dgm:pt modelId="{B7D732A0-4BC9-45CE-BA50-6A05B7EC5A35}" type="sibTrans" cxnId="{50B4BE30-EAB4-4674-BCC0-362ED6A6DF14}">
      <dgm:prSet/>
      <dgm:spPr/>
      <dgm:t>
        <a:bodyPr/>
        <a:lstStyle/>
        <a:p>
          <a:endParaRPr lang="en-GB"/>
        </a:p>
      </dgm:t>
    </dgm:pt>
    <dgm:pt modelId="{86BA23B7-5B3C-4E85-959A-7EA0080B24AE}">
      <dgm:prSet phldrT="[Text]"/>
      <dgm:spPr/>
      <dgm:t>
        <a:bodyPr/>
        <a:lstStyle/>
        <a:p>
          <a:r>
            <a:rPr lang="en-US" dirty="0"/>
            <a:t>Commission Chair, Eva Szanto (HUN)</a:t>
          </a:r>
          <a:endParaRPr lang="en-GB" dirty="0"/>
        </a:p>
      </dgm:t>
    </dgm:pt>
    <dgm:pt modelId="{23F9D595-B69D-47E9-B542-ECEBF8905653}" type="parTrans" cxnId="{D2D450DD-CB1A-49EF-B3C7-FD82E2D8D3E0}">
      <dgm:prSet/>
      <dgm:spPr/>
      <dgm:t>
        <a:bodyPr/>
        <a:lstStyle/>
        <a:p>
          <a:endParaRPr lang="en-GB"/>
        </a:p>
      </dgm:t>
    </dgm:pt>
    <dgm:pt modelId="{B10E484B-5D72-4172-8EBD-E5203003DD27}" type="sibTrans" cxnId="{D2D450DD-CB1A-49EF-B3C7-FD82E2D8D3E0}">
      <dgm:prSet/>
      <dgm:spPr/>
      <dgm:t>
        <a:bodyPr/>
        <a:lstStyle/>
        <a:p>
          <a:endParaRPr lang="en-GB"/>
        </a:p>
      </dgm:t>
    </dgm:pt>
    <dgm:pt modelId="{EFE753E3-A161-47EB-856C-698152443D0A}">
      <dgm:prSet phldrT="[Text]" phldr="1"/>
      <dgm:spPr/>
      <dgm:t>
        <a:bodyPr/>
        <a:lstStyle/>
        <a:p>
          <a:endParaRPr lang="en-GB"/>
        </a:p>
      </dgm:t>
    </dgm:pt>
    <dgm:pt modelId="{D7E56572-FE8C-4C5F-B591-60DFCD996F8C}" type="parTrans" cxnId="{0E6FEF71-17FB-4A40-A8FE-80BFCE1EEFEB}">
      <dgm:prSet/>
      <dgm:spPr/>
      <dgm:t>
        <a:bodyPr/>
        <a:lstStyle/>
        <a:p>
          <a:endParaRPr lang="en-GB"/>
        </a:p>
      </dgm:t>
    </dgm:pt>
    <dgm:pt modelId="{5DC8885A-DF5D-4622-98CF-74516B28722D}" type="sibTrans" cxnId="{0E6FEF71-17FB-4A40-A8FE-80BFCE1EEFEB}">
      <dgm:prSet/>
      <dgm:spPr/>
      <dgm:t>
        <a:bodyPr/>
        <a:lstStyle/>
        <a:p>
          <a:endParaRPr lang="en-GB"/>
        </a:p>
      </dgm:t>
    </dgm:pt>
    <dgm:pt modelId="{36A3DC5C-2FCF-4EC1-962F-B9E368F84EE9}">
      <dgm:prSet phldrT="[Text]"/>
      <dgm:spPr/>
      <dgm:t>
        <a:bodyPr/>
        <a:lstStyle/>
        <a:p>
          <a:r>
            <a:rPr lang="en-US" dirty="0"/>
            <a:t>Commission Chair, Patrick Rombaut (BEL)</a:t>
          </a:r>
          <a:endParaRPr lang="en-GB" dirty="0"/>
        </a:p>
      </dgm:t>
    </dgm:pt>
    <dgm:pt modelId="{22209B8E-0B7C-4CC4-9B92-1F15000DD7B2}" type="parTrans" cxnId="{D48C3853-C3C4-482D-84E8-476F244480EE}">
      <dgm:prSet/>
      <dgm:spPr/>
      <dgm:t>
        <a:bodyPr/>
        <a:lstStyle/>
        <a:p>
          <a:endParaRPr lang="en-GB"/>
        </a:p>
      </dgm:t>
    </dgm:pt>
    <dgm:pt modelId="{3E4BC36F-87DA-43BD-8838-9E507AB2DFA8}" type="sibTrans" cxnId="{D48C3853-C3C4-482D-84E8-476F244480EE}">
      <dgm:prSet/>
      <dgm:spPr/>
      <dgm:t>
        <a:bodyPr/>
        <a:lstStyle/>
        <a:p>
          <a:endParaRPr lang="en-GB"/>
        </a:p>
      </dgm:t>
    </dgm:pt>
    <dgm:pt modelId="{66E9C3A0-DCE4-4D3E-8255-37D51F2A91FB}">
      <dgm:prSet phldrT="[Text]"/>
      <dgm:spPr/>
      <dgm:t>
        <a:bodyPr/>
        <a:lstStyle/>
        <a:p>
          <a:r>
            <a:rPr lang="en-US" dirty="0"/>
            <a:t>Commission Chair, Rosie Mayglothling (GBR)</a:t>
          </a:r>
          <a:endParaRPr lang="en-GB" dirty="0"/>
        </a:p>
      </dgm:t>
    </dgm:pt>
    <dgm:pt modelId="{1A8A4F52-F0A1-45E7-9FCE-F2917FCB432A}" type="parTrans" cxnId="{2F9001B8-610D-4DA2-8209-91AEA9B15E57}">
      <dgm:prSet/>
      <dgm:spPr/>
      <dgm:t>
        <a:bodyPr/>
        <a:lstStyle/>
        <a:p>
          <a:endParaRPr lang="en-GB"/>
        </a:p>
      </dgm:t>
    </dgm:pt>
    <dgm:pt modelId="{DFF9EA39-7BF5-4E17-AF2A-8FC539717C69}" type="sibTrans" cxnId="{2F9001B8-610D-4DA2-8209-91AEA9B15E57}">
      <dgm:prSet/>
      <dgm:spPr/>
      <dgm:t>
        <a:bodyPr/>
        <a:lstStyle/>
        <a:p>
          <a:endParaRPr lang="en-GB"/>
        </a:p>
      </dgm:t>
    </dgm:pt>
    <dgm:pt modelId="{CE601608-DABF-4DB7-B738-8523C6BD01F8}">
      <dgm:prSet phldrT="[Text]"/>
      <dgm:spPr/>
      <dgm:t>
        <a:bodyPr/>
        <a:lstStyle/>
        <a:p>
          <a:r>
            <a:rPr lang="en-GB" dirty="0"/>
            <a:t>Athlete’s Commission Chair, Frida Svensson (SWE)</a:t>
          </a:r>
        </a:p>
      </dgm:t>
    </dgm:pt>
    <dgm:pt modelId="{5D92860F-084E-456E-9AA1-774CE60DA182}" type="parTrans" cxnId="{9C7F192B-03B7-4CB2-8C65-9FA95FF68C51}">
      <dgm:prSet/>
      <dgm:spPr/>
      <dgm:t>
        <a:bodyPr/>
        <a:lstStyle/>
        <a:p>
          <a:endParaRPr lang="en-GB"/>
        </a:p>
      </dgm:t>
    </dgm:pt>
    <dgm:pt modelId="{7F352E5E-E01B-4B0F-81AD-A33423295F21}" type="sibTrans" cxnId="{9C7F192B-03B7-4CB2-8C65-9FA95FF68C51}">
      <dgm:prSet/>
      <dgm:spPr/>
      <dgm:t>
        <a:bodyPr/>
        <a:lstStyle/>
        <a:p>
          <a:endParaRPr lang="en-GB"/>
        </a:p>
      </dgm:t>
    </dgm:pt>
    <dgm:pt modelId="{F476C558-2EE3-4F78-B351-FE23233175C6}" type="pres">
      <dgm:prSet presAssocID="{33B5D643-F0C5-4061-8BC8-6A2DD61BD1B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CA5DE87-0F64-4200-9DD3-509AC1EFD061}" type="pres">
      <dgm:prSet presAssocID="{D3BDCB28-5DF1-499A-BF43-133EA16C77D8}" presName="centerShape" presStyleLbl="node0" presStyleIdx="0" presStyleCnt="1"/>
      <dgm:spPr/>
    </dgm:pt>
    <dgm:pt modelId="{A41B6EED-6384-45F4-84EF-2CC87B34DB0D}" type="pres">
      <dgm:prSet presAssocID="{EBCFF7E5-E645-4521-908B-2032A4416C4F}" presName="node" presStyleLbl="node1" presStyleIdx="0" presStyleCnt="7">
        <dgm:presLayoutVars>
          <dgm:bulletEnabled val="1"/>
        </dgm:presLayoutVars>
      </dgm:prSet>
      <dgm:spPr/>
    </dgm:pt>
    <dgm:pt modelId="{2B6385ED-1DC6-492B-9BAF-06E41007AF15}" type="pres">
      <dgm:prSet presAssocID="{EBCFF7E5-E645-4521-908B-2032A4416C4F}" presName="dummy" presStyleCnt="0"/>
      <dgm:spPr/>
    </dgm:pt>
    <dgm:pt modelId="{CCD52D3E-EF28-472D-8DB7-1F118A68EF36}" type="pres">
      <dgm:prSet presAssocID="{F5691E7E-F55E-4CCF-A9E5-30BDA2011462}" presName="sibTrans" presStyleLbl="sibTrans2D1" presStyleIdx="0" presStyleCnt="7"/>
      <dgm:spPr/>
    </dgm:pt>
    <dgm:pt modelId="{13565294-235D-490F-810D-A55B8C03D1CD}" type="pres">
      <dgm:prSet presAssocID="{2C8692FA-73E0-425D-91A7-3B25310C6B5C}" presName="node" presStyleLbl="node1" presStyleIdx="1" presStyleCnt="7">
        <dgm:presLayoutVars>
          <dgm:bulletEnabled val="1"/>
        </dgm:presLayoutVars>
      </dgm:prSet>
      <dgm:spPr/>
    </dgm:pt>
    <dgm:pt modelId="{D3D30D25-A572-4406-A6D6-3D7B39142120}" type="pres">
      <dgm:prSet presAssocID="{2C8692FA-73E0-425D-91A7-3B25310C6B5C}" presName="dummy" presStyleCnt="0"/>
      <dgm:spPr/>
    </dgm:pt>
    <dgm:pt modelId="{2012239C-9F72-4458-9A6C-8F1BCB96C6D1}" type="pres">
      <dgm:prSet presAssocID="{2FA417F1-AEDF-4AC2-B664-CE4E67981232}" presName="sibTrans" presStyleLbl="sibTrans2D1" presStyleIdx="1" presStyleCnt="7"/>
      <dgm:spPr/>
    </dgm:pt>
    <dgm:pt modelId="{AE732773-79A0-4205-9E46-609BE75F7732}" type="pres">
      <dgm:prSet presAssocID="{72AF97F7-E4B0-4A23-8205-7F8C8150D459}" presName="node" presStyleLbl="node1" presStyleIdx="2" presStyleCnt="7">
        <dgm:presLayoutVars>
          <dgm:bulletEnabled val="1"/>
        </dgm:presLayoutVars>
      </dgm:prSet>
      <dgm:spPr/>
    </dgm:pt>
    <dgm:pt modelId="{CDCC3FE8-A674-4CBC-847D-598659C20AF2}" type="pres">
      <dgm:prSet presAssocID="{72AF97F7-E4B0-4A23-8205-7F8C8150D459}" presName="dummy" presStyleCnt="0"/>
      <dgm:spPr/>
    </dgm:pt>
    <dgm:pt modelId="{B4105943-6250-48DB-B017-723D6EAEC3BB}" type="pres">
      <dgm:prSet presAssocID="{B7D732A0-4BC9-45CE-BA50-6A05B7EC5A35}" presName="sibTrans" presStyleLbl="sibTrans2D1" presStyleIdx="2" presStyleCnt="7"/>
      <dgm:spPr/>
    </dgm:pt>
    <dgm:pt modelId="{A67C6161-B094-4C4B-9F13-E2D691437E38}" type="pres">
      <dgm:prSet presAssocID="{CE601608-DABF-4DB7-B738-8523C6BD01F8}" presName="node" presStyleLbl="node1" presStyleIdx="3" presStyleCnt="7">
        <dgm:presLayoutVars>
          <dgm:bulletEnabled val="1"/>
        </dgm:presLayoutVars>
      </dgm:prSet>
      <dgm:spPr/>
    </dgm:pt>
    <dgm:pt modelId="{2448C3E4-1723-4A48-B974-60DF2F377FEF}" type="pres">
      <dgm:prSet presAssocID="{CE601608-DABF-4DB7-B738-8523C6BD01F8}" presName="dummy" presStyleCnt="0"/>
      <dgm:spPr/>
    </dgm:pt>
    <dgm:pt modelId="{64EB209B-9823-4985-B66F-417393920D3E}" type="pres">
      <dgm:prSet presAssocID="{7F352E5E-E01B-4B0F-81AD-A33423295F21}" presName="sibTrans" presStyleLbl="sibTrans2D1" presStyleIdx="3" presStyleCnt="7"/>
      <dgm:spPr/>
    </dgm:pt>
    <dgm:pt modelId="{16AD4FBE-DC44-4ADD-BB8D-D2ECB822543E}" type="pres">
      <dgm:prSet presAssocID="{36A3DC5C-2FCF-4EC1-962F-B9E368F84EE9}" presName="node" presStyleLbl="node1" presStyleIdx="4" presStyleCnt="7">
        <dgm:presLayoutVars>
          <dgm:bulletEnabled val="1"/>
        </dgm:presLayoutVars>
      </dgm:prSet>
      <dgm:spPr/>
    </dgm:pt>
    <dgm:pt modelId="{BF0D6F42-AE5F-4A79-87D2-84EFF1DCCDC3}" type="pres">
      <dgm:prSet presAssocID="{36A3DC5C-2FCF-4EC1-962F-B9E368F84EE9}" presName="dummy" presStyleCnt="0"/>
      <dgm:spPr/>
    </dgm:pt>
    <dgm:pt modelId="{32CE625C-2F1D-4C88-8344-97806660015F}" type="pres">
      <dgm:prSet presAssocID="{3E4BC36F-87DA-43BD-8838-9E507AB2DFA8}" presName="sibTrans" presStyleLbl="sibTrans2D1" presStyleIdx="4" presStyleCnt="7"/>
      <dgm:spPr/>
    </dgm:pt>
    <dgm:pt modelId="{789983C5-E15E-4845-83EB-C39FD9D1C4CF}" type="pres">
      <dgm:prSet presAssocID="{66E9C3A0-DCE4-4D3E-8255-37D51F2A91FB}" presName="node" presStyleLbl="node1" presStyleIdx="5" presStyleCnt="7">
        <dgm:presLayoutVars>
          <dgm:bulletEnabled val="1"/>
        </dgm:presLayoutVars>
      </dgm:prSet>
      <dgm:spPr/>
    </dgm:pt>
    <dgm:pt modelId="{8CB495D2-001A-4468-BF46-EC7185CE5B35}" type="pres">
      <dgm:prSet presAssocID="{66E9C3A0-DCE4-4D3E-8255-37D51F2A91FB}" presName="dummy" presStyleCnt="0"/>
      <dgm:spPr/>
    </dgm:pt>
    <dgm:pt modelId="{E5CE955C-1D05-4FF0-819D-A60049B82C75}" type="pres">
      <dgm:prSet presAssocID="{DFF9EA39-7BF5-4E17-AF2A-8FC539717C69}" presName="sibTrans" presStyleLbl="sibTrans2D1" presStyleIdx="5" presStyleCnt="7"/>
      <dgm:spPr/>
    </dgm:pt>
    <dgm:pt modelId="{4C813970-7181-4B51-BA6E-26E20AB1F80F}" type="pres">
      <dgm:prSet presAssocID="{86BA23B7-5B3C-4E85-959A-7EA0080B24AE}" presName="node" presStyleLbl="node1" presStyleIdx="6" presStyleCnt="7">
        <dgm:presLayoutVars>
          <dgm:bulletEnabled val="1"/>
        </dgm:presLayoutVars>
      </dgm:prSet>
      <dgm:spPr/>
    </dgm:pt>
    <dgm:pt modelId="{E99B6DA6-6F49-4BBE-9059-D8863F2C5BFB}" type="pres">
      <dgm:prSet presAssocID="{86BA23B7-5B3C-4E85-959A-7EA0080B24AE}" presName="dummy" presStyleCnt="0"/>
      <dgm:spPr/>
    </dgm:pt>
    <dgm:pt modelId="{EBE6F409-F923-41E9-9D3E-62B221C0122C}" type="pres">
      <dgm:prSet presAssocID="{B10E484B-5D72-4172-8EBD-E5203003DD27}" presName="sibTrans" presStyleLbl="sibTrans2D1" presStyleIdx="6" presStyleCnt="7"/>
      <dgm:spPr/>
    </dgm:pt>
  </dgm:ptLst>
  <dgm:cxnLst>
    <dgm:cxn modelId="{557CE71F-E0D6-4050-A241-AFD481E3E19E}" type="presOf" srcId="{CE601608-DABF-4DB7-B738-8523C6BD01F8}" destId="{A67C6161-B094-4C4B-9F13-E2D691437E38}" srcOrd="0" destOrd="0" presId="urn:microsoft.com/office/officeart/2005/8/layout/radial6"/>
    <dgm:cxn modelId="{85EC7426-6B37-42C8-8F80-AD53BC7E205F}" type="presOf" srcId="{36A3DC5C-2FCF-4EC1-962F-B9E368F84EE9}" destId="{16AD4FBE-DC44-4ADD-BB8D-D2ECB822543E}" srcOrd="0" destOrd="0" presId="urn:microsoft.com/office/officeart/2005/8/layout/radial6"/>
    <dgm:cxn modelId="{CDDE7327-F003-469A-A936-2FB41C4B9AA3}" type="presOf" srcId="{DFF9EA39-7BF5-4E17-AF2A-8FC539717C69}" destId="{E5CE955C-1D05-4FF0-819D-A60049B82C75}" srcOrd="0" destOrd="0" presId="urn:microsoft.com/office/officeart/2005/8/layout/radial6"/>
    <dgm:cxn modelId="{9C7F192B-03B7-4CB2-8C65-9FA95FF68C51}" srcId="{D3BDCB28-5DF1-499A-BF43-133EA16C77D8}" destId="{CE601608-DABF-4DB7-B738-8523C6BD01F8}" srcOrd="3" destOrd="0" parTransId="{5D92860F-084E-456E-9AA1-774CE60DA182}" sibTransId="{7F352E5E-E01B-4B0F-81AD-A33423295F21}"/>
    <dgm:cxn modelId="{50B4BE30-EAB4-4674-BCC0-362ED6A6DF14}" srcId="{D3BDCB28-5DF1-499A-BF43-133EA16C77D8}" destId="{72AF97F7-E4B0-4A23-8205-7F8C8150D459}" srcOrd="2" destOrd="0" parTransId="{38A6708D-EDD1-4DAF-BFF1-20B0F4621331}" sibTransId="{B7D732A0-4BC9-45CE-BA50-6A05B7EC5A35}"/>
    <dgm:cxn modelId="{9A60C95C-23A3-4389-A847-70F979F45892}" type="presOf" srcId="{D3BDCB28-5DF1-499A-BF43-133EA16C77D8}" destId="{ACA5DE87-0F64-4200-9DD3-509AC1EFD061}" srcOrd="0" destOrd="0" presId="urn:microsoft.com/office/officeart/2005/8/layout/radial6"/>
    <dgm:cxn modelId="{7FDB1165-A6D1-45C4-B82E-E1B43AC5E90C}" srcId="{D3BDCB28-5DF1-499A-BF43-133EA16C77D8}" destId="{2C8692FA-73E0-425D-91A7-3B25310C6B5C}" srcOrd="1" destOrd="0" parTransId="{BD5CAB83-5B19-4D4D-8249-01E820C1233F}" sibTransId="{2FA417F1-AEDF-4AC2-B664-CE4E67981232}"/>
    <dgm:cxn modelId="{07CBFB46-6940-4C95-8FF9-E2E62B44F7A4}" type="presOf" srcId="{86BA23B7-5B3C-4E85-959A-7EA0080B24AE}" destId="{4C813970-7181-4B51-BA6E-26E20AB1F80F}" srcOrd="0" destOrd="0" presId="urn:microsoft.com/office/officeart/2005/8/layout/radial6"/>
    <dgm:cxn modelId="{81892248-8C66-49C4-AAA7-9B1692571B68}" type="presOf" srcId="{72AF97F7-E4B0-4A23-8205-7F8C8150D459}" destId="{AE732773-79A0-4205-9E46-609BE75F7732}" srcOrd="0" destOrd="0" presId="urn:microsoft.com/office/officeart/2005/8/layout/radial6"/>
    <dgm:cxn modelId="{41104E6F-7F04-4E73-ADFD-8EC2E808C3EA}" srcId="{D3BDCB28-5DF1-499A-BF43-133EA16C77D8}" destId="{EBCFF7E5-E645-4521-908B-2032A4416C4F}" srcOrd="0" destOrd="0" parTransId="{8D5D2076-257E-4842-9304-BCBD73E6EF88}" sibTransId="{F5691E7E-F55E-4CCF-A9E5-30BDA2011462}"/>
    <dgm:cxn modelId="{967A3071-A537-4ACF-AE0A-23C3C4BF9A76}" type="presOf" srcId="{B7D732A0-4BC9-45CE-BA50-6A05B7EC5A35}" destId="{B4105943-6250-48DB-B017-723D6EAEC3BB}" srcOrd="0" destOrd="0" presId="urn:microsoft.com/office/officeart/2005/8/layout/radial6"/>
    <dgm:cxn modelId="{0E6FEF71-17FB-4A40-A8FE-80BFCE1EEFEB}" srcId="{33B5D643-F0C5-4061-8BC8-6A2DD61BD1B0}" destId="{EFE753E3-A161-47EB-856C-698152443D0A}" srcOrd="1" destOrd="0" parTransId="{D7E56572-FE8C-4C5F-B591-60DFCD996F8C}" sibTransId="{5DC8885A-DF5D-4622-98CF-74516B28722D}"/>
    <dgm:cxn modelId="{D48C3853-C3C4-482D-84E8-476F244480EE}" srcId="{D3BDCB28-5DF1-499A-BF43-133EA16C77D8}" destId="{36A3DC5C-2FCF-4EC1-962F-B9E368F84EE9}" srcOrd="4" destOrd="0" parTransId="{22209B8E-0B7C-4CC4-9B92-1F15000DD7B2}" sibTransId="{3E4BC36F-87DA-43BD-8838-9E507AB2DFA8}"/>
    <dgm:cxn modelId="{4A991081-9FAC-4416-B18B-03EACE820780}" type="presOf" srcId="{66E9C3A0-DCE4-4D3E-8255-37D51F2A91FB}" destId="{789983C5-E15E-4845-83EB-C39FD9D1C4CF}" srcOrd="0" destOrd="0" presId="urn:microsoft.com/office/officeart/2005/8/layout/radial6"/>
    <dgm:cxn modelId="{A1A79D98-610A-4CB2-8BB0-1A43DDC24696}" type="presOf" srcId="{33B5D643-F0C5-4061-8BC8-6A2DD61BD1B0}" destId="{F476C558-2EE3-4F78-B351-FE23233175C6}" srcOrd="0" destOrd="0" presId="urn:microsoft.com/office/officeart/2005/8/layout/radial6"/>
    <dgm:cxn modelId="{D892839C-1663-4C40-A13E-7A6C78BF6D36}" type="presOf" srcId="{3E4BC36F-87DA-43BD-8838-9E507AB2DFA8}" destId="{32CE625C-2F1D-4C88-8344-97806660015F}" srcOrd="0" destOrd="0" presId="urn:microsoft.com/office/officeart/2005/8/layout/radial6"/>
    <dgm:cxn modelId="{2F9001B8-610D-4DA2-8209-91AEA9B15E57}" srcId="{D3BDCB28-5DF1-499A-BF43-133EA16C77D8}" destId="{66E9C3A0-DCE4-4D3E-8255-37D51F2A91FB}" srcOrd="5" destOrd="0" parTransId="{1A8A4F52-F0A1-45E7-9FCE-F2917FCB432A}" sibTransId="{DFF9EA39-7BF5-4E17-AF2A-8FC539717C69}"/>
    <dgm:cxn modelId="{BD0C26C1-50C4-4C3A-B297-DFB80E18B10D}" type="presOf" srcId="{2FA417F1-AEDF-4AC2-B664-CE4E67981232}" destId="{2012239C-9F72-4458-9A6C-8F1BCB96C6D1}" srcOrd="0" destOrd="0" presId="urn:microsoft.com/office/officeart/2005/8/layout/radial6"/>
    <dgm:cxn modelId="{D2D450DD-CB1A-49EF-B3C7-FD82E2D8D3E0}" srcId="{D3BDCB28-5DF1-499A-BF43-133EA16C77D8}" destId="{86BA23B7-5B3C-4E85-959A-7EA0080B24AE}" srcOrd="6" destOrd="0" parTransId="{23F9D595-B69D-47E9-B542-ECEBF8905653}" sibTransId="{B10E484B-5D72-4172-8EBD-E5203003DD27}"/>
    <dgm:cxn modelId="{212662E5-E300-4ABD-A37A-C3C975F70FC0}" type="presOf" srcId="{2C8692FA-73E0-425D-91A7-3B25310C6B5C}" destId="{13565294-235D-490F-810D-A55B8C03D1CD}" srcOrd="0" destOrd="0" presId="urn:microsoft.com/office/officeart/2005/8/layout/radial6"/>
    <dgm:cxn modelId="{77C22AE6-AEA9-4B9B-B81B-629100843ABA}" type="presOf" srcId="{F5691E7E-F55E-4CCF-A9E5-30BDA2011462}" destId="{CCD52D3E-EF28-472D-8DB7-1F118A68EF36}" srcOrd="0" destOrd="0" presId="urn:microsoft.com/office/officeart/2005/8/layout/radial6"/>
    <dgm:cxn modelId="{0F4D4FE6-C95B-4215-8C2A-A3CDE1A80058}" type="presOf" srcId="{7F352E5E-E01B-4B0F-81AD-A33423295F21}" destId="{64EB209B-9823-4985-B66F-417393920D3E}" srcOrd="0" destOrd="0" presId="urn:microsoft.com/office/officeart/2005/8/layout/radial6"/>
    <dgm:cxn modelId="{DD0361F2-4B03-43A8-9202-28DDA9BF56C7}" type="presOf" srcId="{B10E484B-5D72-4172-8EBD-E5203003DD27}" destId="{EBE6F409-F923-41E9-9D3E-62B221C0122C}" srcOrd="0" destOrd="0" presId="urn:microsoft.com/office/officeart/2005/8/layout/radial6"/>
    <dgm:cxn modelId="{52E81DF6-90F1-46BD-81FF-E28F5874D0D0}" srcId="{33B5D643-F0C5-4061-8BC8-6A2DD61BD1B0}" destId="{D3BDCB28-5DF1-499A-BF43-133EA16C77D8}" srcOrd="0" destOrd="0" parTransId="{39FBD5F4-D96B-4CB2-8F93-937DE25A6822}" sibTransId="{30FD42B3-A4AC-4806-9D92-3DBC1A472B3E}"/>
    <dgm:cxn modelId="{9B65A9F6-56AD-49B0-BB0B-9353416FE525}" type="presOf" srcId="{EBCFF7E5-E645-4521-908B-2032A4416C4F}" destId="{A41B6EED-6384-45F4-84EF-2CC87B34DB0D}" srcOrd="0" destOrd="0" presId="urn:microsoft.com/office/officeart/2005/8/layout/radial6"/>
    <dgm:cxn modelId="{DBDF5C99-8667-40C4-87EF-7741D5FF9A9C}" type="presParOf" srcId="{F476C558-2EE3-4F78-B351-FE23233175C6}" destId="{ACA5DE87-0F64-4200-9DD3-509AC1EFD061}" srcOrd="0" destOrd="0" presId="urn:microsoft.com/office/officeart/2005/8/layout/radial6"/>
    <dgm:cxn modelId="{F434168D-E01F-46A1-9FE5-426A59250B57}" type="presParOf" srcId="{F476C558-2EE3-4F78-B351-FE23233175C6}" destId="{A41B6EED-6384-45F4-84EF-2CC87B34DB0D}" srcOrd="1" destOrd="0" presId="urn:microsoft.com/office/officeart/2005/8/layout/radial6"/>
    <dgm:cxn modelId="{F524406D-0C98-4CAD-90A9-62D5E0B73F1B}" type="presParOf" srcId="{F476C558-2EE3-4F78-B351-FE23233175C6}" destId="{2B6385ED-1DC6-492B-9BAF-06E41007AF15}" srcOrd="2" destOrd="0" presId="urn:microsoft.com/office/officeart/2005/8/layout/radial6"/>
    <dgm:cxn modelId="{E30E12ED-F203-4EFA-BB8B-0AAC63F8B355}" type="presParOf" srcId="{F476C558-2EE3-4F78-B351-FE23233175C6}" destId="{CCD52D3E-EF28-472D-8DB7-1F118A68EF36}" srcOrd="3" destOrd="0" presId="urn:microsoft.com/office/officeart/2005/8/layout/radial6"/>
    <dgm:cxn modelId="{218FD423-04D0-4099-A088-D6CF40010956}" type="presParOf" srcId="{F476C558-2EE3-4F78-B351-FE23233175C6}" destId="{13565294-235D-490F-810D-A55B8C03D1CD}" srcOrd="4" destOrd="0" presId="urn:microsoft.com/office/officeart/2005/8/layout/radial6"/>
    <dgm:cxn modelId="{311933A7-80A4-4B20-BCFF-F8610B6A76B3}" type="presParOf" srcId="{F476C558-2EE3-4F78-B351-FE23233175C6}" destId="{D3D30D25-A572-4406-A6D6-3D7B39142120}" srcOrd="5" destOrd="0" presId="urn:microsoft.com/office/officeart/2005/8/layout/radial6"/>
    <dgm:cxn modelId="{D964C6C6-4056-453B-8783-6C0AD4BFB361}" type="presParOf" srcId="{F476C558-2EE3-4F78-B351-FE23233175C6}" destId="{2012239C-9F72-4458-9A6C-8F1BCB96C6D1}" srcOrd="6" destOrd="0" presId="urn:microsoft.com/office/officeart/2005/8/layout/radial6"/>
    <dgm:cxn modelId="{C0BF5C1E-4061-425F-8A8B-7FDB1A0CEE2B}" type="presParOf" srcId="{F476C558-2EE3-4F78-B351-FE23233175C6}" destId="{AE732773-79A0-4205-9E46-609BE75F7732}" srcOrd="7" destOrd="0" presId="urn:microsoft.com/office/officeart/2005/8/layout/radial6"/>
    <dgm:cxn modelId="{5497E609-138F-4BC3-AE97-DCD5539732BA}" type="presParOf" srcId="{F476C558-2EE3-4F78-B351-FE23233175C6}" destId="{CDCC3FE8-A674-4CBC-847D-598659C20AF2}" srcOrd="8" destOrd="0" presId="urn:microsoft.com/office/officeart/2005/8/layout/radial6"/>
    <dgm:cxn modelId="{B1BE8070-51BE-47CD-9A60-0AE5A456B3BA}" type="presParOf" srcId="{F476C558-2EE3-4F78-B351-FE23233175C6}" destId="{B4105943-6250-48DB-B017-723D6EAEC3BB}" srcOrd="9" destOrd="0" presId="urn:microsoft.com/office/officeart/2005/8/layout/radial6"/>
    <dgm:cxn modelId="{F9EF4CE4-CEEA-4392-BE32-D27A5832D15E}" type="presParOf" srcId="{F476C558-2EE3-4F78-B351-FE23233175C6}" destId="{A67C6161-B094-4C4B-9F13-E2D691437E38}" srcOrd="10" destOrd="0" presId="urn:microsoft.com/office/officeart/2005/8/layout/radial6"/>
    <dgm:cxn modelId="{F2B76463-6AB2-40B0-98FA-C4F72B746229}" type="presParOf" srcId="{F476C558-2EE3-4F78-B351-FE23233175C6}" destId="{2448C3E4-1723-4A48-B974-60DF2F377FEF}" srcOrd="11" destOrd="0" presId="urn:microsoft.com/office/officeart/2005/8/layout/radial6"/>
    <dgm:cxn modelId="{6E922B78-3B54-49B8-948F-A4AE22E7ABEB}" type="presParOf" srcId="{F476C558-2EE3-4F78-B351-FE23233175C6}" destId="{64EB209B-9823-4985-B66F-417393920D3E}" srcOrd="12" destOrd="0" presId="urn:microsoft.com/office/officeart/2005/8/layout/radial6"/>
    <dgm:cxn modelId="{3ED8E282-286E-4BED-9A03-B55193A22098}" type="presParOf" srcId="{F476C558-2EE3-4F78-B351-FE23233175C6}" destId="{16AD4FBE-DC44-4ADD-BB8D-D2ECB822543E}" srcOrd="13" destOrd="0" presId="urn:microsoft.com/office/officeart/2005/8/layout/radial6"/>
    <dgm:cxn modelId="{7575A832-230F-4D26-A8BD-D9A7AAA8D07B}" type="presParOf" srcId="{F476C558-2EE3-4F78-B351-FE23233175C6}" destId="{BF0D6F42-AE5F-4A79-87D2-84EFF1DCCDC3}" srcOrd="14" destOrd="0" presId="urn:microsoft.com/office/officeart/2005/8/layout/radial6"/>
    <dgm:cxn modelId="{3E694CA6-7521-481D-BF93-F92A359105D1}" type="presParOf" srcId="{F476C558-2EE3-4F78-B351-FE23233175C6}" destId="{32CE625C-2F1D-4C88-8344-97806660015F}" srcOrd="15" destOrd="0" presId="urn:microsoft.com/office/officeart/2005/8/layout/radial6"/>
    <dgm:cxn modelId="{3B0D709D-ADE6-44EC-950E-455F1B6CEDB0}" type="presParOf" srcId="{F476C558-2EE3-4F78-B351-FE23233175C6}" destId="{789983C5-E15E-4845-83EB-C39FD9D1C4CF}" srcOrd="16" destOrd="0" presId="urn:microsoft.com/office/officeart/2005/8/layout/radial6"/>
    <dgm:cxn modelId="{19C2F4DA-3BA5-4B1B-9C07-02607D6C57EF}" type="presParOf" srcId="{F476C558-2EE3-4F78-B351-FE23233175C6}" destId="{8CB495D2-001A-4468-BF46-EC7185CE5B35}" srcOrd="17" destOrd="0" presId="urn:microsoft.com/office/officeart/2005/8/layout/radial6"/>
    <dgm:cxn modelId="{04CB0793-A3AE-4F06-AD7C-FAE804F42EAE}" type="presParOf" srcId="{F476C558-2EE3-4F78-B351-FE23233175C6}" destId="{E5CE955C-1D05-4FF0-819D-A60049B82C75}" srcOrd="18" destOrd="0" presId="urn:microsoft.com/office/officeart/2005/8/layout/radial6"/>
    <dgm:cxn modelId="{3705F40C-65B9-465F-A741-8AFAC4604A5D}" type="presParOf" srcId="{F476C558-2EE3-4F78-B351-FE23233175C6}" destId="{4C813970-7181-4B51-BA6E-26E20AB1F80F}" srcOrd="19" destOrd="0" presId="urn:microsoft.com/office/officeart/2005/8/layout/radial6"/>
    <dgm:cxn modelId="{6BCE513A-FAC4-451E-B930-C97315D09C0C}" type="presParOf" srcId="{F476C558-2EE3-4F78-B351-FE23233175C6}" destId="{E99B6DA6-6F49-4BBE-9059-D8863F2C5BFB}" srcOrd="20" destOrd="0" presId="urn:microsoft.com/office/officeart/2005/8/layout/radial6"/>
    <dgm:cxn modelId="{E934D921-F656-4BEA-879D-1FFEC4C1C3C6}" type="presParOf" srcId="{F476C558-2EE3-4F78-B351-FE23233175C6}" destId="{EBE6F409-F923-41E9-9D3E-62B221C0122C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6AA53-F4A1-49C2-942D-077323EF60E8}">
      <dsp:nvSpPr>
        <dsp:cNvPr id="0" name=""/>
        <dsp:cNvSpPr/>
      </dsp:nvSpPr>
      <dsp:spPr>
        <a:xfrm>
          <a:off x="1887140" y="496"/>
          <a:ext cx="2321718" cy="1160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CONGRESS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156 Member Federations</a:t>
          </a:r>
        </a:p>
      </dsp:txBody>
      <dsp:txXfrm>
        <a:off x="1921140" y="34496"/>
        <a:ext cx="2253718" cy="1092859"/>
      </dsp:txXfrm>
    </dsp:sp>
    <dsp:sp modelId="{A26E3675-3148-480A-A8ED-C284A89B42F9}">
      <dsp:nvSpPr>
        <dsp:cNvPr id="0" name=""/>
        <dsp:cNvSpPr/>
      </dsp:nvSpPr>
      <dsp:spPr>
        <a:xfrm>
          <a:off x="2119312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FB621-C0A6-4E87-9F04-A65CF6661E38}">
      <dsp:nvSpPr>
        <dsp:cNvPr id="0" name=""/>
        <dsp:cNvSpPr/>
      </dsp:nvSpPr>
      <dsp:spPr>
        <a:xfrm>
          <a:off x="2351484" y="1451570"/>
          <a:ext cx="1857374" cy="1160859"/>
        </a:xfrm>
        <a:prstGeom prst="roundRect">
          <a:avLst>
            <a:gd name="adj" fmla="val 10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bg1"/>
              </a:solidFill>
            </a:rPr>
            <a:t>Council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bg1"/>
              </a:solidFill>
            </a:rPr>
            <a:t>(24 members)</a:t>
          </a:r>
        </a:p>
      </dsp:txBody>
      <dsp:txXfrm>
        <a:off x="2385484" y="1485570"/>
        <a:ext cx="1789374" cy="1092859"/>
      </dsp:txXfrm>
    </dsp:sp>
    <dsp:sp modelId="{5F0B7173-088C-4BA5-A354-C1277290D150}">
      <dsp:nvSpPr>
        <dsp:cNvPr id="0" name=""/>
        <dsp:cNvSpPr/>
      </dsp:nvSpPr>
      <dsp:spPr>
        <a:xfrm>
          <a:off x="2119312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C99AF-513C-46F5-ADC1-88F0513671CF}">
      <dsp:nvSpPr>
        <dsp:cNvPr id="0" name=""/>
        <dsp:cNvSpPr/>
      </dsp:nvSpPr>
      <dsp:spPr>
        <a:xfrm>
          <a:off x="2351484" y="2902644"/>
          <a:ext cx="1857374" cy="1160859"/>
        </a:xfrm>
        <a:prstGeom prst="roundRect">
          <a:avLst>
            <a:gd name="adj" fmla="val 10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bg1"/>
              </a:solidFill>
            </a:rPr>
            <a:t>Executive Committee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bg1"/>
              </a:solidFill>
            </a:rPr>
            <a:t>(8 members)</a:t>
          </a:r>
        </a:p>
      </dsp:txBody>
      <dsp:txXfrm>
        <a:off x="2385484" y="2936644"/>
        <a:ext cx="1789374" cy="1092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5E6C4-9DDA-4C30-867F-F4452F0BB7B9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E03E2-2264-4AD2-BF58-D81EE4420845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A64A0-6BC5-4745-B090-A4887EDA2349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E943A-17AC-4ADA-B2A2-8CE1E0D1435D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2DC7E-7F44-4943-980B-53ECDD7E5735}">
      <dsp:nvSpPr>
        <dsp:cNvPr id="0" name=""/>
        <dsp:cNvSpPr/>
      </dsp:nvSpPr>
      <dsp:spPr>
        <a:xfrm>
          <a:off x="2328416" y="1312416"/>
          <a:ext cx="1439167" cy="1439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FISA President, Jean-Christophe Rolland (FRA)</a:t>
          </a:r>
          <a:endParaRPr lang="en-GB" sz="1400" kern="1200" dirty="0"/>
        </a:p>
      </dsp:txBody>
      <dsp:txXfrm>
        <a:off x="2539177" y="1523177"/>
        <a:ext cx="1017645" cy="1017645"/>
      </dsp:txXfrm>
    </dsp:sp>
    <dsp:sp modelId="{4CB87956-1C8E-42C8-82F2-1AEB151CEE32}">
      <dsp:nvSpPr>
        <dsp:cNvPr id="0" name=""/>
        <dsp:cNvSpPr/>
      </dsp:nvSpPr>
      <dsp:spPr>
        <a:xfrm>
          <a:off x="2544291" y="1843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Officers</a:t>
          </a:r>
          <a:endParaRPr lang="en-GB" sz="800" kern="1200" dirty="0"/>
        </a:p>
      </dsp:txBody>
      <dsp:txXfrm>
        <a:off x="2691824" y="149376"/>
        <a:ext cx="712351" cy="712351"/>
      </dsp:txXfrm>
    </dsp:sp>
    <dsp:sp modelId="{75260A8E-A865-44AC-8BBF-518245E85093}">
      <dsp:nvSpPr>
        <dsp:cNvPr id="0" name=""/>
        <dsp:cNvSpPr/>
      </dsp:nvSpPr>
      <dsp:spPr>
        <a:xfrm>
          <a:off x="4070738" y="1528291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Commission Chairs</a:t>
          </a:r>
          <a:endParaRPr lang="en-GB" sz="800" kern="1200" dirty="0"/>
        </a:p>
      </dsp:txBody>
      <dsp:txXfrm>
        <a:off x="4218271" y="1675824"/>
        <a:ext cx="712351" cy="712351"/>
      </dsp:txXfrm>
    </dsp:sp>
    <dsp:sp modelId="{A4E5ACDE-13BB-47D0-AA61-B2E6BBB0BD25}">
      <dsp:nvSpPr>
        <dsp:cNvPr id="0" name=""/>
        <dsp:cNvSpPr/>
      </dsp:nvSpPr>
      <dsp:spPr>
        <a:xfrm>
          <a:off x="2544291" y="3054738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Co-opted Members</a:t>
          </a:r>
          <a:endParaRPr lang="en-GB" sz="800" kern="1200" dirty="0"/>
        </a:p>
      </dsp:txBody>
      <dsp:txXfrm>
        <a:off x="2691824" y="3202271"/>
        <a:ext cx="712351" cy="712351"/>
      </dsp:txXfrm>
    </dsp:sp>
    <dsp:sp modelId="{30C070F6-B779-4F21-A9D3-5A33597A1894}">
      <dsp:nvSpPr>
        <dsp:cNvPr id="0" name=""/>
        <dsp:cNvSpPr/>
      </dsp:nvSpPr>
      <dsp:spPr>
        <a:xfrm>
          <a:off x="1017843" y="1528291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Continental Representatives</a:t>
          </a:r>
          <a:endParaRPr lang="en-GB" sz="800" kern="1200" dirty="0"/>
        </a:p>
      </dsp:txBody>
      <dsp:txXfrm>
        <a:off x="1165376" y="1675824"/>
        <a:ext cx="712351" cy="712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6F409-F923-41E9-9D3E-62B221C0122C}">
      <dsp:nvSpPr>
        <dsp:cNvPr id="0" name=""/>
        <dsp:cNvSpPr/>
      </dsp:nvSpPr>
      <dsp:spPr>
        <a:xfrm>
          <a:off x="1548497" y="500379"/>
          <a:ext cx="3959789" cy="3959789"/>
        </a:xfrm>
        <a:prstGeom prst="blockArc">
          <a:avLst>
            <a:gd name="adj1" fmla="val 13114286"/>
            <a:gd name="adj2" fmla="val 16200000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E955C-1D05-4FF0-819D-A60049B82C75}">
      <dsp:nvSpPr>
        <dsp:cNvPr id="0" name=""/>
        <dsp:cNvSpPr/>
      </dsp:nvSpPr>
      <dsp:spPr>
        <a:xfrm>
          <a:off x="1548497" y="500379"/>
          <a:ext cx="3959789" cy="3959789"/>
        </a:xfrm>
        <a:prstGeom prst="blockArc">
          <a:avLst>
            <a:gd name="adj1" fmla="val 10028571"/>
            <a:gd name="adj2" fmla="val 13114286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E625C-2F1D-4C88-8344-97806660015F}">
      <dsp:nvSpPr>
        <dsp:cNvPr id="0" name=""/>
        <dsp:cNvSpPr/>
      </dsp:nvSpPr>
      <dsp:spPr>
        <a:xfrm>
          <a:off x="1548497" y="500379"/>
          <a:ext cx="3959789" cy="3959789"/>
        </a:xfrm>
        <a:prstGeom prst="blockArc">
          <a:avLst>
            <a:gd name="adj1" fmla="val 6942857"/>
            <a:gd name="adj2" fmla="val 10028571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B209B-9823-4985-B66F-417393920D3E}">
      <dsp:nvSpPr>
        <dsp:cNvPr id="0" name=""/>
        <dsp:cNvSpPr/>
      </dsp:nvSpPr>
      <dsp:spPr>
        <a:xfrm>
          <a:off x="1548497" y="500379"/>
          <a:ext cx="3959789" cy="3959789"/>
        </a:xfrm>
        <a:prstGeom prst="blockArc">
          <a:avLst>
            <a:gd name="adj1" fmla="val 3857143"/>
            <a:gd name="adj2" fmla="val 6942857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05943-6250-48DB-B017-723D6EAEC3BB}">
      <dsp:nvSpPr>
        <dsp:cNvPr id="0" name=""/>
        <dsp:cNvSpPr/>
      </dsp:nvSpPr>
      <dsp:spPr>
        <a:xfrm>
          <a:off x="1548497" y="500379"/>
          <a:ext cx="3959789" cy="3959789"/>
        </a:xfrm>
        <a:prstGeom prst="blockArc">
          <a:avLst>
            <a:gd name="adj1" fmla="val 771429"/>
            <a:gd name="adj2" fmla="val 3857143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2239C-9F72-4458-9A6C-8F1BCB96C6D1}">
      <dsp:nvSpPr>
        <dsp:cNvPr id="0" name=""/>
        <dsp:cNvSpPr/>
      </dsp:nvSpPr>
      <dsp:spPr>
        <a:xfrm>
          <a:off x="1548497" y="500379"/>
          <a:ext cx="3959789" cy="3959789"/>
        </a:xfrm>
        <a:prstGeom prst="blockArc">
          <a:avLst>
            <a:gd name="adj1" fmla="val 19285714"/>
            <a:gd name="adj2" fmla="val 771429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52D3E-EF28-472D-8DB7-1F118A68EF36}">
      <dsp:nvSpPr>
        <dsp:cNvPr id="0" name=""/>
        <dsp:cNvSpPr/>
      </dsp:nvSpPr>
      <dsp:spPr>
        <a:xfrm>
          <a:off x="1548497" y="500379"/>
          <a:ext cx="3959789" cy="3959789"/>
        </a:xfrm>
        <a:prstGeom prst="blockArc">
          <a:avLst>
            <a:gd name="adj1" fmla="val 16200000"/>
            <a:gd name="adj2" fmla="val 19285714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5DE87-0F64-4200-9DD3-509AC1EFD061}">
      <dsp:nvSpPr>
        <dsp:cNvPr id="0" name=""/>
        <dsp:cNvSpPr/>
      </dsp:nvSpPr>
      <dsp:spPr>
        <a:xfrm>
          <a:off x="2761724" y="1713607"/>
          <a:ext cx="1533334" cy="1533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World Rowing President, Jean-Christophe Rolland (FRA)</a:t>
          </a:r>
          <a:endParaRPr lang="en-GB" sz="1400" kern="1200" dirty="0"/>
        </a:p>
      </dsp:txBody>
      <dsp:txXfrm>
        <a:off x="2986276" y="1938159"/>
        <a:ext cx="1084230" cy="1084230"/>
      </dsp:txXfrm>
    </dsp:sp>
    <dsp:sp modelId="{A41B6EED-6384-45F4-84EF-2CC87B34DB0D}">
      <dsp:nvSpPr>
        <dsp:cNvPr id="0" name=""/>
        <dsp:cNvSpPr/>
      </dsp:nvSpPr>
      <dsp:spPr>
        <a:xfrm>
          <a:off x="2991724" y="2352"/>
          <a:ext cx="1073334" cy="1073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Vice President, Tricia Smith (CAN)</a:t>
          </a:r>
          <a:endParaRPr lang="en-GB" sz="1000" kern="1200" dirty="0"/>
        </a:p>
      </dsp:txBody>
      <dsp:txXfrm>
        <a:off x="3148910" y="159538"/>
        <a:ext cx="758962" cy="758962"/>
      </dsp:txXfrm>
    </dsp:sp>
    <dsp:sp modelId="{13565294-235D-490F-810D-A55B8C03D1CD}">
      <dsp:nvSpPr>
        <dsp:cNvPr id="0" name=""/>
        <dsp:cNvSpPr/>
      </dsp:nvSpPr>
      <dsp:spPr>
        <a:xfrm>
          <a:off x="4509459" y="733254"/>
          <a:ext cx="1073334" cy="1073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Treasurer, Gerritjan Eggenkamp (NED)</a:t>
          </a:r>
          <a:endParaRPr lang="en-GB" sz="1000" kern="1200" dirty="0"/>
        </a:p>
      </dsp:txBody>
      <dsp:txXfrm>
        <a:off x="4666645" y="890440"/>
        <a:ext cx="758962" cy="758962"/>
      </dsp:txXfrm>
    </dsp:sp>
    <dsp:sp modelId="{AE732773-79A0-4205-9E46-609BE75F7732}">
      <dsp:nvSpPr>
        <dsp:cNvPr id="0" name=""/>
        <dsp:cNvSpPr/>
      </dsp:nvSpPr>
      <dsp:spPr>
        <a:xfrm>
          <a:off x="4884308" y="2375577"/>
          <a:ext cx="1073334" cy="1073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Executive Director, Vincent Gaillard (SUI)</a:t>
          </a:r>
          <a:endParaRPr lang="en-GB" sz="1000" kern="1200" dirty="0"/>
        </a:p>
      </dsp:txBody>
      <dsp:txXfrm>
        <a:off x="5041494" y="2532763"/>
        <a:ext cx="758962" cy="758962"/>
      </dsp:txXfrm>
    </dsp:sp>
    <dsp:sp modelId="{A67C6161-B094-4C4B-9F13-E2D691437E38}">
      <dsp:nvSpPr>
        <dsp:cNvPr id="0" name=""/>
        <dsp:cNvSpPr/>
      </dsp:nvSpPr>
      <dsp:spPr>
        <a:xfrm>
          <a:off x="3834003" y="3692617"/>
          <a:ext cx="1073334" cy="1073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Athlete’s Commission Chair, Frida Svensson (SWE)</a:t>
          </a:r>
        </a:p>
      </dsp:txBody>
      <dsp:txXfrm>
        <a:off x="3991189" y="3849803"/>
        <a:ext cx="758962" cy="758962"/>
      </dsp:txXfrm>
    </dsp:sp>
    <dsp:sp modelId="{16AD4FBE-DC44-4ADD-BB8D-D2ECB822543E}">
      <dsp:nvSpPr>
        <dsp:cNvPr id="0" name=""/>
        <dsp:cNvSpPr/>
      </dsp:nvSpPr>
      <dsp:spPr>
        <a:xfrm>
          <a:off x="2149446" y="3692617"/>
          <a:ext cx="1073334" cy="1073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Commission Chair, Patrick Rombaut (BEL)</a:t>
          </a:r>
          <a:endParaRPr lang="en-GB" sz="1000" kern="1200" dirty="0"/>
        </a:p>
      </dsp:txBody>
      <dsp:txXfrm>
        <a:off x="2306632" y="3849803"/>
        <a:ext cx="758962" cy="758962"/>
      </dsp:txXfrm>
    </dsp:sp>
    <dsp:sp modelId="{789983C5-E15E-4845-83EB-C39FD9D1C4CF}">
      <dsp:nvSpPr>
        <dsp:cNvPr id="0" name=""/>
        <dsp:cNvSpPr/>
      </dsp:nvSpPr>
      <dsp:spPr>
        <a:xfrm>
          <a:off x="1099141" y="2375577"/>
          <a:ext cx="1073334" cy="1073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Commission Chair, Rosie Mayglothling (GBR)</a:t>
          </a:r>
          <a:endParaRPr lang="en-GB" sz="1000" kern="1200" dirty="0"/>
        </a:p>
      </dsp:txBody>
      <dsp:txXfrm>
        <a:off x="1256327" y="2532763"/>
        <a:ext cx="758962" cy="758962"/>
      </dsp:txXfrm>
    </dsp:sp>
    <dsp:sp modelId="{4C813970-7181-4B51-BA6E-26E20AB1F80F}">
      <dsp:nvSpPr>
        <dsp:cNvPr id="0" name=""/>
        <dsp:cNvSpPr/>
      </dsp:nvSpPr>
      <dsp:spPr>
        <a:xfrm>
          <a:off x="1473990" y="733254"/>
          <a:ext cx="1073334" cy="1073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Commission Chair, Eva Szanto (HUN)</a:t>
          </a:r>
          <a:endParaRPr lang="en-GB" sz="1000" kern="1200" dirty="0"/>
        </a:p>
      </dsp:txBody>
      <dsp:txXfrm>
        <a:off x="1631176" y="890440"/>
        <a:ext cx="758962" cy="758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48" cy="497207"/>
          </a:xfrm>
          <a:prstGeom prst="rect">
            <a:avLst/>
          </a:prstGeom>
        </p:spPr>
        <p:txBody>
          <a:bodyPr vert="horz" lIns="92601" tIns="46300" rIns="92601" bIns="4630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194" y="1"/>
            <a:ext cx="2951148" cy="497207"/>
          </a:xfrm>
          <a:prstGeom prst="rect">
            <a:avLst/>
          </a:prstGeom>
        </p:spPr>
        <p:txBody>
          <a:bodyPr vert="horz" lIns="92601" tIns="46300" rIns="92601" bIns="46300" rtlCol="0"/>
          <a:lstStyle>
            <a:lvl1pPr algn="r">
              <a:defRPr sz="1200"/>
            </a:lvl1pPr>
          </a:lstStyle>
          <a:p>
            <a:fld id="{59B346E3-BDDD-404A-B3B4-01270B8241C2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709"/>
            <a:ext cx="2951148" cy="497205"/>
          </a:xfrm>
          <a:prstGeom prst="rect">
            <a:avLst/>
          </a:prstGeom>
        </p:spPr>
        <p:txBody>
          <a:bodyPr vert="horz" lIns="92601" tIns="46300" rIns="92601" bIns="4630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194" y="9443709"/>
            <a:ext cx="2951148" cy="497205"/>
          </a:xfrm>
          <a:prstGeom prst="rect">
            <a:avLst/>
          </a:prstGeom>
        </p:spPr>
        <p:txBody>
          <a:bodyPr vert="horz" lIns="92601" tIns="46300" rIns="92601" bIns="46300" rtlCol="0" anchor="b"/>
          <a:lstStyle>
            <a:lvl1pPr algn="r">
              <a:defRPr sz="1200"/>
            </a:lvl1pPr>
          </a:lstStyle>
          <a:p>
            <a:fld id="{6E308800-2704-4978-8230-80F3DB95B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20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51850" cy="497126"/>
          </a:xfrm>
          <a:prstGeom prst="rect">
            <a:avLst/>
          </a:prstGeom>
        </p:spPr>
        <p:txBody>
          <a:bodyPr vert="horz" lIns="92601" tIns="46300" rIns="92601" bIns="4630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8" y="3"/>
            <a:ext cx="2951850" cy="497126"/>
          </a:xfrm>
          <a:prstGeom prst="rect">
            <a:avLst/>
          </a:prstGeom>
        </p:spPr>
        <p:txBody>
          <a:bodyPr vert="horz" lIns="92601" tIns="46300" rIns="92601" bIns="46300" rtlCol="0"/>
          <a:lstStyle>
            <a:lvl1pPr algn="r">
              <a:defRPr sz="1200"/>
            </a:lvl1pPr>
          </a:lstStyle>
          <a:p>
            <a:fld id="{ED7C5342-9FBE-4317-AF1B-7A41D83CE2D2}" type="datetimeFigureOut">
              <a:rPr lang="en-IN" smtClean="0"/>
              <a:pPr/>
              <a:t>17-01-2022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01" tIns="46300" rIns="92601" bIns="4630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6"/>
            <a:ext cx="5449570" cy="4474132"/>
          </a:xfrm>
          <a:prstGeom prst="rect">
            <a:avLst/>
          </a:prstGeom>
        </p:spPr>
        <p:txBody>
          <a:bodyPr vert="horz" lIns="92601" tIns="46300" rIns="92601" bIns="463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3664"/>
            <a:ext cx="2951850" cy="497126"/>
          </a:xfrm>
          <a:prstGeom prst="rect">
            <a:avLst/>
          </a:prstGeom>
        </p:spPr>
        <p:txBody>
          <a:bodyPr vert="horz" lIns="92601" tIns="46300" rIns="92601" bIns="4630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8" y="9443664"/>
            <a:ext cx="2951850" cy="497126"/>
          </a:xfrm>
          <a:prstGeom prst="rect">
            <a:avLst/>
          </a:prstGeom>
        </p:spPr>
        <p:txBody>
          <a:bodyPr vert="horz" lIns="92601" tIns="46300" rIns="92601" bIns="46300" rtlCol="0" anchor="b"/>
          <a:lstStyle>
            <a:lvl1pPr algn="r">
              <a:defRPr sz="1200"/>
            </a:lvl1pPr>
          </a:lstStyle>
          <a:p>
            <a:fld id="{A05C6A2E-32DE-466B-AF52-353A8A03EDB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363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5C6A2E-32DE-466B-AF52-353A8A03EDB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01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C6A2E-32DE-466B-AF52-353A8A03EDB2}" type="slidenum">
              <a:rPr lang="en-IN" smtClean="0"/>
              <a:pPr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42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C6A2E-32DE-466B-AF52-353A8A03EDB2}" type="slidenum">
              <a:rPr lang="en-IN" smtClean="0"/>
              <a:pPr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048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/>
          <a:stretch/>
        </p:blipFill>
        <p:spPr>
          <a:xfrm>
            <a:off x="-419826" y="0"/>
            <a:ext cx="10006838" cy="674136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51720" y="4437112"/>
            <a:ext cx="7092280" cy="1440160"/>
          </a:xfrm>
          <a:solidFill>
            <a:schemeClr val="accent2">
              <a:alpha val="64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6165304"/>
            <a:ext cx="5733575" cy="59396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116632"/>
            <a:ext cx="2372069" cy="128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52464E-6 -4.03289E-6 L 0.04077 -0.063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" y="-3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C8EB-5CA9-4EF2-9DDD-EE240B531020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17-01-2022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BD4D-AA4F-4646-AB73-C2AB44FBE52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6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CD72-9283-4720-8385-B84EB82CD6F0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17-01-2022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BD4D-AA4F-4646-AB73-C2AB44FBE52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57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308D-8ED8-44E2-BE19-13322DA3AA37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17-01-2022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BD4D-AA4F-4646-AB73-C2AB44FBE52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96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CA1F-6B18-4E0B-A569-464BE3CA7EE8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17-01-2022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BD4D-AA4F-4646-AB73-C2AB44FBE52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17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8AD866-0754-42C2-ABE4-7D77E8829017}" type="datetimeFigureOut">
              <a:rPr lang="en-IN"/>
              <a:pPr>
                <a:defRPr/>
              </a:pPr>
              <a:t>17-01-2022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D88086F-828B-4ED9-BC92-03B2C61E2758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815741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A7E272-02B0-43B0-AC6F-7A23EDE6D7BC}" type="datetimeFigureOut">
              <a:rPr lang="en-IN"/>
              <a:pPr>
                <a:defRPr/>
              </a:pPr>
              <a:t>17-01-2022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FC8EA15-2C31-42A6-B219-EE4FF93EBE50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42675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D385E2-9860-4AEA-944E-71F31D8D5929}" type="datetimeFigureOut">
              <a:rPr lang="en-IN"/>
              <a:pPr>
                <a:defRPr/>
              </a:pPr>
              <a:t>17-01-2022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B59299D-528E-42E4-BA7C-C8D2ABE24DA8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042792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788588-FA14-4F27-BF8C-287AAABE9326}" type="datetimeFigureOut">
              <a:rPr lang="en-IN"/>
              <a:pPr>
                <a:defRPr/>
              </a:pPr>
              <a:t>17-01-2022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6846DD1-2BC4-4677-8471-01C850DD53B3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365555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EDDE87-02A1-404B-B2CA-6B87F9F3BEFC}" type="datetimeFigureOut">
              <a:rPr lang="en-IN"/>
              <a:pPr>
                <a:defRPr/>
              </a:pPr>
              <a:t>17-01-2022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C0EA194-FFD3-408E-AD7B-00115A3C67EB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457484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/>
          <a:stretch/>
        </p:blipFill>
        <p:spPr>
          <a:xfrm>
            <a:off x="-419826" y="0"/>
            <a:ext cx="10006838" cy="674136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51720" y="4437112"/>
            <a:ext cx="7092280" cy="1440160"/>
          </a:xfrm>
          <a:solidFill>
            <a:schemeClr val="accent2">
              <a:alpha val="64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6165304"/>
            <a:ext cx="5733575" cy="59396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116632"/>
            <a:ext cx="2372069" cy="128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52464E-6 -4.03289E-6 L 0.04077 -0.063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" y="-3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855" y="5135056"/>
            <a:ext cx="8800639" cy="881567"/>
          </a:xfrm>
          <a:solidFill>
            <a:schemeClr val="accent2">
              <a:alpha val="64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6165304"/>
            <a:ext cx="5733575" cy="59396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063" y="52870"/>
            <a:ext cx="2629989" cy="1423858"/>
          </a:xfrm>
          <a:prstGeom prst="rect">
            <a:avLst/>
          </a:prstGeom>
        </p:spPr>
      </p:pic>
      <p:grpSp>
        <p:nvGrpSpPr>
          <p:cNvPr id="8" name="Groupe 7"/>
          <p:cNvGrpSpPr/>
          <p:nvPr userDrawn="1"/>
        </p:nvGrpSpPr>
        <p:grpSpPr>
          <a:xfrm>
            <a:off x="467544" y="-1167886"/>
            <a:ext cx="6954833" cy="7258850"/>
            <a:chOff x="4611426" y="-2634098"/>
            <a:chExt cx="6954833" cy="7258850"/>
          </a:xfrm>
          <a:blipFill>
            <a:blip r:embed="rId3"/>
            <a:stretch>
              <a:fillRect/>
            </a:stretch>
          </a:blipFill>
        </p:grpSpPr>
        <p:sp>
          <p:nvSpPr>
            <p:cNvPr id="5" name="Rectangle à coins arrondis 4"/>
            <p:cNvSpPr/>
            <p:nvPr userDrawn="1"/>
          </p:nvSpPr>
          <p:spPr>
            <a:xfrm rot="18854625">
              <a:off x="2714260" y="-736932"/>
              <a:ext cx="5604711" cy="181038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à coins arrondis 13"/>
            <p:cNvSpPr/>
            <p:nvPr userDrawn="1"/>
          </p:nvSpPr>
          <p:spPr>
            <a:xfrm rot="18854625">
              <a:off x="3521455" y="494600"/>
              <a:ext cx="6742954" cy="1080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à coins arrondis 14"/>
            <p:cNvSpPr/>
            <p:nvPr userDrawn="1"/>
          </p:nvSpPr>
          <p:spPr>
            <a:xfrm rot="18854625">
              <a:off x="5530671" y="430828"/>
              <a:ext cx="6467994" cy="150271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à coins arrondis 15"/>
            <p:cNvSpPr/>
            <p:nvPr userDrawn="1"/>
          </p:nvSpPr>
          <p:spPr>
            <a:xfrm rot="18854625">
              <a:off x="7944832" y="1003324"/>
              <a:ext cx="5350350" cy="189250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97741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855" y="5135056"/>
            <a:ext cx="8800639" cy="881567"/>
          </a:xfrm>
          <a:solidFill>
            <a:schemeClr val="accent2">
              <a:alpha val="64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6165304"/>
            <a:ext cx="5733575" cy="59396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063" y="52870"/>
            <a:ext cx="2629989" cy="1423858"/>
          </a:xfrm>
          <a:prstGeom prst="rect">
            <a:avLst/>
          </a:prstGeom>
        </p:spPr>
      </p:pic>
      <p:grpSp>
        <p:nvGrpSpPr>
          <p:cNvPr id="8" name="Groupe 7"/>
          <p:cNvGrpSpPr/>
          <p:nvPr userDrawn="1"/>
        </p:nvGrpSpPr>
        <p:grpSpPr>
          <a:xfrm>
            <a:off x="467544" y="-1167886"/>
            <a:ext cx="6954833" cy="7258850"/>
            <a:chOff x="4611426" y="-2634098"/>
            <a:chExt cx="6954833" cy="7258850"/>
          </a:xfrm>
          <a:blipFill>
            <a:blip r:embed="rId3"/>
            <a:stretch>
              <a:fillRect/>
            </a:stretch>
          </a:blipFill>
        </p:grpSpPr>
        <p:sp>
          <p:nvSpPr>
            <p:cNvPr id="5" name="Rectangle à coins arrondis 4"/>
            <p:cNvSpPr/>
            <p:nvPr userDrawn="1"/>
          </p:nvSpPr>
          <p:spPr>
            <a:xfrm rot="18854625">
              <a:off x="2714260" y="-736932"/>
              <a:ext cx="5604711" cy="181038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à coins arrondis 13"/>
            <p:cNvSpPr/>
            <p:nvPr userDrawn="1"/>
          </p:nvSpPr>
          <p:spPr>
            <a:xfrm rot="18854625">
              <a:off x="3521455" y="494600"/>
              <a:ext cx="6742954" cy="1080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à coins arrondis 14"/>
            <p:cNvSpPr/>
            <p:nvPr userDrawn="1"/>
          </p:nvSpPr>
          <p:spPr>
            <a:xfrm rot="18854625">
              <a:off x="5530671" y="430828"/>
              <a:ext cx="6467994" cy="150271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à coins arrondis 15"/>
            <p:cNvSpPr/>
            <p:nvPr userDrawn="1"/>
          </p:nvSpPr>
          <p:spPr>
            <a:xfrm rot="18854625">
              <a:off x="7944832" y="1003324"/>
              <a:ext cx="5350350" cy="189250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85606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0"/>
            <a:ext cx="7226217" cy="988286"/>
          </a:xfrm>
          <a:noFill/>
        </p:spPr>
        <p:txBody>
          <a:bodyPr>
            <a:normAutofit/>
          </a:bodyPr>
          <a:lstStyle>
            <a:lvl1pPr algn="l">
              <a:defRPr sz="2800">
                <a:solidFill>
                  <a:srgbClr val="01467D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74866" cy="4525963"/>
          </a:xfrm>
        </p:spPr>
        <p:txBody>
          <a:bodyPr/>
          <a:lstStyle>
            <a:lvl1pPr marL="342900" indent="-342900">
              <a:buSzPct val="90000"/>
              <a:buFontTx/>
              <a:buBlip>
                <a:blip r:embed="rId2"/>
              </a:buBlip>
              <a:defRPr sz="2800">
                <a:solidFill>
                  <a:srgbClr val="01467D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>
              <a:defRPr sz="2400">
                <a:solidFill>
                  <a:srgbClr val="01467D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>
              <a:defRPr sz="2000">
                <a:solidFill>
                  <a:srgbClr val="01467D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>
              <a:defRPr sz="1800">
                <a:solidFill>
                  <a:srgbClr val="01467D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>
              <a:defRPr sz="1800">
                <a:solidFill>
                  <a:srgbClr val="01467D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BD4D-AA4F-4646-AB73-C2AB44FBE52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16632"/>
            <a:ext cx="1330050" cy="720080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800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0"/>
            <a:ext cx="7226217" cy="988286"/>
          </a:xfrm>
          <a:noFill/>
        </p:spPr>
        <p:txBody>
          <a:bodyPr>
            <a:normAutofit/>
          </a:bodyPr>
          <a:lstStyle>
            <a:lvl1pPr algn="l">
              <a:defRPr sz="2800">
                <a:solidFill>
                  <a:srgbClr val="01467D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BD4D-AA4F-4646-AB73-C2AB44FBE52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16632"/>
            <a:ext cx="1330050" cy="720080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086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E885-8D2E-45F8-8CCC-CF7F0B7EF1A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17-01-2022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BD4D-AA4F-4646-AB73-C2AB44FBE52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03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E885-8D2E-45F8-8CCC-CF7F0B7EF1A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17-01-2022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BD4D-AA4F-4646-AB73-C2AB44FBE52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67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E885-8D2E-45F8-8CCC-CF7F0B7EF1A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17-01-2022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BD4D-AA4F-4646-AB73-C2AB44FBE52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79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4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6" y="71414"/>
            <a:ext cx="128585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9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0"/>
            <a:ext cx="7226217" cy="988286"/>
          </a:xfrm>
          <a:noFill/>
        </p:spPr>
        <p:txBody>
          <a:bodyPr>
            <a:normAutofit/>
          </a:bodyPr>
          <a:lstStyle>
            <a:lvl1pPr algn="l">
              <a:defRPr sz="2800">
                <a:solidFill>
                  <a:srgbClr val="01467D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74866" cy="4525963"/>
          </a:xfrm>
        </p:spPr>
        <p:txBody>
          <a:bodyPr/>
          <a:lstStyle>
            <a:lvl1pPr marL="342900" indent="-342900">
              <a:buSzPct val="90000"/>
              <a:buFontTx/>
              <a:buBlip>
                <a:blip r:embed="rId2"/>
              </a:buBlip>
              <a:defRPr sz="2800">
                <a:solidFill>
                  <a:srgbClr val="01467D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>
              <a:defRPr sz="2400">
                <a:solidFill>
                  <a:srgbClr val="01467D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>
              <a:defRPr sz="2000">
                <a:solidFill>
                  <a:srgbClr val="01467D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>
              <a:defRPr sz="1800">
                <a:solidFill>
                  <a:srgbClr val="01467D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>
              <a:defRPr sz="1800">
                <a:solidFill>
                  <a:srgbClr val="01467D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BD4D-AA4F-4646-AB73-C2AB44FBE52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16632"/>
            <a:ext cx="1330050" cy="720080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14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0"/>
            <a:ext cx="7226217" cy="988286"/>
          </a:xfrm>
          <a:noFill/>
        </p:spPr>
        <p:txBody>
          <a:bodyPr>
            <a:normAutofit/>
          </a:bodyPr>
          <a:lstStyle>
            <a:lvl1pPr algn="l">
              <a:defRPr sz="2800">
                <a:solidFill>
                  <a:srgbClr val="01467D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BD4D-AA4F-4646-AB73-C2AB44FBE52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DA81981-77BA-4482-9A6E-3C7DF10947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04" y="116592"/>
            <a:ext cx="1468715" cy="83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4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E885-8D2E-45F8-8CCC-CF7F0B7EF1A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17-01-2022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BD4D-AA4F-4646-AB73-C2AB44FBE52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5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E885-8D2E-45F8-8CCC-CF7F0B7EF1A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17-01-2022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BD4D-AA4F-4646-AB73-C2AB44FBE52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1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E885-8D2E-45F8-8CCC-CF7F0B7EF1A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17-01-2022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BD4D-AA4F-4646-AB73-C2AB44FBE52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2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4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6" y="71414"/>
            <a:ext cx="128585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4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3A0B-CB5A-4D2E-92E0-53FE3AE2BC4E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17-01-2022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BD4D-AA4F-4646-AB73-C2AB44FBE52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2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E885-8D2E-45F8-8CCC-CF7F0B7EF1A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17-01-2022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1BD4D-AA4F-4646-AB73-C2AB44FBE52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2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4" r:id="rId2"/>
    <p:sldLayoutId id="2147483663" r:id="rId3"/>
    <p:sldLayoutId id="2147483703" r:id="rId4"/>
    <p:sldLayoutId id="2147483664" r:id="rId5"/>
    <p:sldLayoutId id="2147483665" r:id="rId6"/>
    <p:sldLayoutId id="2147483666" r:id="rId7"/>
    <p:sldLayoutId id="2147483705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Microsoft Sans Serif" panose="020B0604020202020204" pitchFamily="34" charset="0"/>
          <a:ea typeface="+mj-ea"/>
          <a:cs typeface="Microsoft Sans Serif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SzPct val="90000"/>
        <a:buFontTx/>
        <a:buBlip>
          <a:blip r:embed="rId10"/>
        </a:buBlip>
        <a:defRPr sz="2800" kern="1200">
          <a:solidFill>
            <a:schemeClr val="accent1"/>
          </a:solidFill>
          <a:latin typeface="Microsoft Sans Serif" panose="020B0604020202020204" pitchFamily="34" charset="0"/>
          <a:ea typeface="+mn-ea"/>
          <a:cs typeface="Microsoft Sans Serif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1"/>
          </a:solidFill>
          <a:latin typeface="Microsoft Sans Serif" panose="020B0604020202020204" pitchFamily="34" charset="0"/>
          <a:ea typeface="+mn-ea"/>
          <a:cs typeface="Microsoft Sans Serif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/>
          </a:solidFill>
          <a:latin typeface="Microsoft Sans Serif" panose="020B0604020202020204" pitchFamily="34" charset="0"/>
          <a:ea typeface="+mn-ea"/>
          <a:cs typeface="Microsoft Sans Serif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1"/>
          </a:solidFill>
          <a:latin typeface="Microsoft Sans Serif" panose="020B0604020202020204" pitchFamily="34" charset="0"/>
          <a:ea typeface="+mn-ea"/>
          <a:cs typeface="Microsoft Sans Serif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/>
          </a:solidFill>
          <a:latin typeface="Microsoft Sans Serif" panose="020B0604020202020204" pitchFamily="34" charset="0"/>
          <a:ea typeface="+mn-ea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0314-EA0E-43CD-8EAD-A795C3157DCC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17-01-2022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1BD4D-AA4F-4646-AB73-C2AB44FBE52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4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E8F0909-653D-43A8-80DC-DC566E9380BF}" type="datetimeFigureOut">
              <a:rPr lang="en-IN"/>
              <a:pPr>
                <a:defRPr/>
              </a:pPr>
              <a:t>17-01-2022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88B8E-53DC-4AC3-ADBF-0B6C5E403979}" type="slidenum">
              <a:rPr lang="en-I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I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5588" indent="-255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E885-8D2E-45F8-8CCC-CF7F0B7EF1A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17-01-2022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1BD4D-AA4F-4646-AB73-C2AB44FBE52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3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Microsoft Sans Serif" panose="020B0604020202020204" pitchFamily="34" charset="0"/>
          <a:ea typeface="+mj-ea"/>
          <a:cs typeface="Microsoft Sans Serif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SzPct val="90000"/>
        <a:buFontTx/>
        <a:buBlip>
          <a:blip r:embed="rId10"/>
        </a:buBlip>
        <a:defRPr sz="2800" kern="1200">
          <a:solidFill>
            <a:schemeClr val="accent1"/>
          </a:solidFill>
          <a:latin typeface="Microsoft Sans Serif" panose="020B0604020202020204" pitchFamily="34" charset="0"/>
          <a:ea typeface="+mn-ea"/>
          <a:cs typeface="Microsoft Sans Serif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1"/>
          </a:solidFill>
          <a:latin typeface="Microsoft Sans Serif" panose="020B0604020202020204" pitchFamily="34" charset="0"/>
          <a:ea typeface="+mn-ea"/>
          <a:cs typeface="Microsoft Sans Serif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/>
          </a:solidFill>
          <a:latin typeface="Microsoft Sans Serif" panose="020B0604020202020204" pitchFamily="34" charset="0"/>
          <a:ea typeface="+mn-ea"/>
          <a:cs typeface="Microsoft Sans Serif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1"/>
          </a:solidFill>
          <a:latin typeface="Microsoft Sans Serif" panose="020B0604020202020204" pitchFamily="34" charset="0"/>
          <a:ea typeface="+mn-ea"/>
          <a:cs typeface="Microsoft Sans Serif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/>
          </a:solidFill>
          <a:latin typeface="Microsoft Sans Serif" panose="020B0604020202020204" pitchFamily="34" charset="0"/>
          <a:ea typeface="+mn-ea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7226217" cy="988286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accent1"/>
                </a:solidFill>
              </a:rPr>
              <a:t>GOVERNANCE</a:t>
            </a:r>
            <a:endParaRPr lang="en-IN" sz="2700" dirty="0">
              <a:solidFill>
                <a:schemeClr val="accent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33902" y="2288825"/>
            <a:ext cx="20762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Delegates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from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13 Member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National Federations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19475" y="3601593"/>
            <a:ext cx="23250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15 Elected Members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8 Appointed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Members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</a:b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EE31B7-177B-44D1-8859-5925CAC2DE65}"/>
              </a:ext>
            </a:extLst>
          </p:cNvPr>
          <p:cNvSpPr txBox="1"/>
          <p:nvPr/>
        </p:nvSpPr>
        <p:spPr>
          <a:xfrm>
            <a:off x="7812360" y="6581001"/>
            <a:ext cx="1268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prstClr val="black"/>
                </a:solidFill>
                <a:latin typeface="Calibri"/>
              </a:rPr>
              <a:t>January 2022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C04C62-56D5-4390-9DB1-DB1258D936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949321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0655B4-2D81-4DAE-B258-EEBD1C8A0B50}"/>
              </a:ext>
            </a:extLst>
          </p:cNvPr>
          <p:cNvSpPr/>
          <p:nvPr/>
        </p:nvSpPr>
        <p:spPr>
          <a:xfrm>
            <a:off x="6887383" y="4666354"/>
            <a:ext cx="165618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World Rowing Office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35391B-0A81-4A74-B3FB-7B4297E1D2B6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5724128" y="4941168"/>
            <a:ext cx="1163255" cy="33725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46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20" y="2114984"/>
            <a:ext cx="9098980" cy="429686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7704856" cy="988286"/>
          </a:xfrm>
        </p:spPr>
        <p:txBody>
          <a:bodyPr>
            <a:normAutofit/>
          </a:bodyPr>
          <a:lstStyle/>
          <a:p>
            <a:pPr eaLnBrk="1" hangingPunct="1"/>
            <a:r>
              <a:rPr lang="nl-NL" sz="2700" dirty="0"/>
              <a:t>GOVERNANCE</a:t>
            </a:r>
            <a:br>
              <a:rPr lang="nl-NL" sz="2700" dirty="0"/>
            </a:br>
            <a:r>
              <a:rPr lang="nl-NL" sz="2700" dirty="0"/>
              <a:t>Member Federations by Continent</a:t>
            </a:r>
            <a:endParaRPr lang="en-GB" sz="27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830D9-99C8-4948-AC7B-4728B2E7E5E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80" name="Tijdelijke aanduiding voor inhoud 2"/>
          <p:cNvSpPr>
            <a:spLocks noGrp="1"/>
          </p:cNvSpPr>
          <p:nvPr>
            <p:ph type="body" idx="4294967295"/>
          </p:nvPr>
        </p:nvSpPr>
        <p:spPr>
          <a:xfrm>
            <a:off x="0" y="5919414"/>
            <a:ext cx="9144000" cy="533922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nl-BE" sz="3200" dirty="0"/>
              <a:t>156</a:t>
            </a:r>
            <a:r>
              <a:rPr lang="nl-NL" sz="3200" dirty="0"/>
              <a:t> Members </a:t>
            </a:r>
          </a:p>
        </p:txBody>
      </p:sp>
      <p:grpSp>
        <p:nvGrpSpPr>
          <p:cNvPr id="9" name="Grouper 8"/>
          <p:cNvGrpSpPr/>
          <p:nvPr/>
        </p:nvGrpSpPr>
        <p:grpSpPr>
          <a:xfrm>
            <a:off x="3251304" y="2813890"/>
            <a:ext cx="713390" cy="713390"/>
            <a:chOff x="3279327" y="2208336"/>
            <a:chExt cx="713390" cy="713390"/>
          </a:xfrm>
        </p:grpSpPr>
        <p:sp>
          <p:nvSpPr>
            <p:cNvPr id="4" name="Larme 3"/>
            <p:cNvSpPr/>
            <p:nvPr/>
          </p:nvSpPr>
          <p:spPr>
            <a:xfrm rot="2810507">
              <a:off x="3279327" y="2208336"/>
              <a:ext cx="713390" cy="713390"/>
            </a:xfrm>
            <a:prstGeom prst="teardrop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347628" y="2348645"/>
              <a:ext cx="563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Sans Serif"/>
                  <a:ea typeface="+mn-ea"/>
                  <a:cs typeface="Microsoft Sans Serif"/>
                </a:rPr>
                <a:t>46</a:t>
              </a:r>
            </a:p>
          </p:txBody>
        </p:sp>
      </p:grpSp>
      <p:grpSp>
        <p:nvGrpSpPr>
          <p:cNvPr id="28" name="Grouper 27"/>
          <p:cNvGrpSpPr/>
          <p:nvPr/>
        </p:nvGrpSpPr>
        <p:grpSpPr>
          <a:xfrm>
            <a:off x="957250" y="3879201"/>
            <a:ext cx="713390" cy="713390"/>
            <a:chOff x="1623364" y="4296787"/>
            <a:chExt cx="713390" cy="713390"/>
          </a:xfrm>
        </p:grpSpPr>
        <p:sp>
          <p:nvSpPr>
            <p:cNvPr id="24" name="Larme 23"/>
            <p:cNvSpPr/>
            <p:nvPr/>
          </p:nvSpPr>
          <p:spPr>
            <a:xfrm rot="2743532">
              <a:off x="1623364" y="4296787"/>
              <a:ext cx="713390" cy="713390"/>
            </a:xfrm>
            <a:prstGeom prst="teardrop">
              <a:avLst/>
            </a:prstGeom>
            <a:solidFill>
              <a:srgbClr val="A9010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691665" y="4437096"/>
              <a:ext cx="563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Sans Serif"/>
                  <a:ea typeface="+mn-ea"/>
                  <a:cs typeface="Microsoft Sans Serif"/>
                </a:rPr>
                <a:t>31</a:t>
              </a:r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8385590" y="4701515"/>
            <a:ext cx="713390" cy="713390"/>
            <a:chOff x="8264078" y="4224468"/>
            <a:chExt cx="713390" cy="713390"/>
          </a:xfrm>
        </p:grpSpPr>
        <p:sp>
          <p:nvSpPr>
            <p:cNvPr id="25" name="Larme 24"/>
            <p:cNvSpPr/>
            <p:nvPr/>
          </p:nvSpPr>
          <p:spPr>
            <a:xfrm rot="13371524">
              <a:off x="8264078" y="4224468"/>
              <a:ext cx="713390" cy="713390"/>
            </a:xfrm>
            <a:prstGeom prst="teardrop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8316416" y="4365104"/>
              <a:ext cx="563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Sans Serif"/>
                  <a:ea typeface="+mn-ea"/>
                  <a:cs typeface="Microsoft Sans Serif"/>
                </a:rPr>
                <a:t>8</a:t>
              </a:r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5511484" y="3864428"/>
            <a:ext cx="713390" cy="713390"/>
            <a:chOff x="5511484" y="3864428"/>
            <a:chExt cx="713390" cy="713390"/>
          </a:xfrm>
        </p:grpSpPr>
        <p:sp>
          <p:nvSpPr>
            <p:cNvPr id="26" name="Larme 25"/>
            <p:cNvSpPr/>
            <p:nvPr/>
          </p:nvSpPr>
          <p:spPr>
            <a:xfrm rot="13371524">
              <a:off x="5511484" y="3864428"/>
              <a:ext cx="713390" cy="713390"/>
            </a:xfrm>
            <a:prstGeom prst="teardrop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580112" y="4005064"/>
              <a:ext cx="563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Sans Serif"/>
                  <a:ea typeface="+mn-ea"/>
                  <a:cs typeface="Microsoft Sans Serif"/>
                </a:rPr>
                <a:t>34</a:t>
              </a:r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8031764" y="2568284"/>
            <a:ext cx="713390" cy="713390"/>
            <a:chOff x="8031764" y="2568284"/>
            <a:chExt cx="713390" cy="713390"/>
          </a:xfrm>
        </p:grpSpPr>
        <p:sp>
          <p:nvSpPr>
            <p:cNvPr id="27" name="Larme 26"/>
            <p:cNvSpPr/>
            <p:nvPr/>
          </p:nvSpPr>
          <p:spPr>
            <a:xfrm rot="13371524">
              <a:off x="8031764" y="2568284"/>
              <a:ext cx="713390" cy="713390"/>
            </a:xfrm>
            <a:prstGeom prst="teardrop">
              <a:avLst/>
            </a:prstGeom>
            <a:solidFill>
              <a:srgbClr val="EBC10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8100392" y="2708920"/>
              <a:ext cx="563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Sans Serif"/>
                  <a:ea typeface="+mn-ea"/>
                  <a:cs typeface="Microsoft Sans Serif"/>
                </a:rPr>
                <a:t>37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C9FFD45-53DE-4995-BB6F-83D93774990A}"/>
              </a:ext>
            </a:extLst>
          </p:cNvPr>
          <p:cNvSpPr txBox="1"/>
          <p:nvPr/>
        </p:nvSpPr>
        <p:spPr>
          <a:xfrm>
            <a:off x="7884368" y="6581001"/>
            <a:ext cx="1196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January 2022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13700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7226217" cy="988286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accent1"/>
                </a:solidFill>
              </a:rPr>
              <a:t>GOVERNANCE</a:t>
            </a:r>
            <a:br>
              <a:rPr lang="en-US" sz="2700" dirty="0">
                <a:solidFill>
                  <a:schemeClr val="accent1"/>
                </a:solidFill>
              </a:rPr>
            </a:br>
            <a:r>
              <a:rPr lang="en-US" sz="2700" dirty="0">
                <a:solidFill>
                  <a:schemeClr val="accent1"/>
                </a:solidFill>
              </a:rPr>
              <a:t>World Rowing Council</a:t>
            </a:r>
            <a:endParaRPr lang="en-IN" sz="2700" dirty="0">
              <a:solidFill>
                <a:schemeClr val="accent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33902" y="2288825"/>
            <a:ext cx="20762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icrosoft Sans Serif"/>
                <a:cs typeface="Microsoft Sans Serif"/>
              </a:rPr>
              <a:t>Delegates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Microsoft Sans Serif"/>
                <a:cs typeface="Microsoft Sans Serif"/>
              </a:rPr>
              <a:t>from the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Microsoft Sans Serif"/>
                <a:cs typeface="Microsoft Sans Serif"/>
              </a:rPr>
              <a:t>13 Member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Microsoft Sans Serif"/>
                <a:cs typeface="Microsoft Sans Serif"/>
              </a:rPr>
              <a:t>National Federations</a:t>
            </a:r>
            <a:endParaRPr lang="fr-FR" sz="16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19475" y="3601593"/>
            <a:ext cx="23250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Microsoft Sans Serif"/>
                <a:cs typeface="Microsoft Sans Serif"/>
              </a:rPr>
              <a:t>15 Elected Members </a:t>
            </a:r>
            <a:br>
              <a:rPr lang="en-US" sz="1600" dirty="0">
                <a:solidFill>
                  <a:schemeClr val="bg1"/>
                </a:solidFill>
                <a:latin typeface="Microsoft Sans Serif"/>
                <a:cs typeface="Microsoft Sans Serif"/>
              </a:rPr>
            </a:br>
            <a:r>
              <a:rPr lang="en-US" sz="1600" dirty="0">
                <a:solidFill>
                  <a:schemeClr val="bg1"/>
                </a:solidFill>
                <a:latin typeface="Microsoft Sans Serif"/>
                <a:cs typeface="Microsoft Sans Serif"/>
              </a:rPr>
              <a:t>8 Appointed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Microsoft Sans Serif"/>
                <a:cs typeface="Microsoft Sans Serif"/>
              </a:rPr>
              <a:t>Members</a:t>
            </a:r>
            <a:br>
              <a:rPr lang="en-US" sz="1600" dirty="0">
                <a:solidFill>
                  <a:schemeClr val="bg1"/>
                </a:solidFill>
                <a:latin typeface="Microsoft Sans Serif"/>
                <a:cs typeface="Microsoft Sans Serif"/>
              </a:rPr>
            </a:br>
            <a:endParaRPr lang="en-IN" sz="16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B032CAF-41A7-4DCD-B07B-B8050BDA3F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8339565"/>
              </p:ext>
            </p:extLst>
          </p:nvPr>
        </p:nvGraphicFramePr>
        <p:xfrm>
          <a:off x="1428525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FA9ACF7D-1CAA-40F8-8645-435ABB7570AA}"/>
              </a:ext>
            </a:extLst>
          </p:cNvPr>
          <p:cNvGrpSpPr/>
          <p:nvPr/>
        </p:nvGrpSpPr>
        <p:grpSpPr>
          <a:xfrm>
            <a:off x="6588225" y="2420888"/>
            <a:ext cx="2527264" cy="3097182"/>
            <a:chOff x="864092" y="3178313"/>
            <a:chExt cx="2365569" cy="24918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2E5E5B-4294-49E2-A1A2-D7D405615E04}"/>
                </a:ext>
              </a:extLst>
            </p:cNvPr>
            <p:cNvSpPr/>
            <p:nvPr/>
          </p:nvSpPr>
          <p:spPr>
            <a:xfrm>
              <a:off x="864092" y="3178313"/>
              <a:ext cx="2254387" cy="248311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E2B3D7-7865-42D4-BD26-B03C27EC3BE2}"/>
                </a:ext>
              </a:extLst>
            </p:cNvPr>
            <p:cNvSpPr txBox="1"/>
            <p:nvPr/>
          </p:nvSpPr>
          <p:spPr>
            <a:xfrm>
              <a:off x="864092" y="3187014"/>
              <a:ext cx="2365569" cy="2483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kern="1200" dirty="0"/>
                <a:t> Discipline Commissions: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/>
                <a:t> Coastal Rowing – Guin Batten (GBR) 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/>
                <a:t> Competitive Rowing – Rosie Mayglothling  (GBR)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/>
                <a:t>  Indoor Rowing – Filip Ljubicic (SRB)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dirty="0"/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/>
                <a:t> Technical Commissions: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dirty="0"/>
                <a:t> Athletes – Frida Svensson (SWE)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dirty="0"/>
                <a:t> Equipment &amp; Technology – Paul Fuchs (USA)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kern="1200" dirty="0"/>
                <a:t> Events – Eva Szanto (HUN)</a:t>
              </a:r>
              <a:r>
                <a:rPr lang="en-US" sz="900" dirty="0"/>
                <a:t> 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/>
                <a:t>Gender Equality Diversity &amp; Inclusion - Jacomine   Ravensbergen (NED)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dirty="0"/>
                <a:t> </a:t>
              </a:r>
              <a:r>
                <a:rPr lang="en-US" sz="900" kern="1200" dirty="0"/>
                <a:t>Masters Rowing  - Ron Chen (USA)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dirty="0"/>
                <a:t> Para Rowing – Rebecca Orr (</a:t>
              </a:r>
              <a:r>
                <a:rPr lang="en-US" sz="900" dirty="0"/>
                <a:t>CAN</a:t>
              </a:r>
              <a:r>
                <a:rPr lang="en-US" sz="900" kern="1200" dirty="0"/>
                <a:t>)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dirty="0"/>
                <a:t> Sports Medicine – Jürgen Steinacker (GER)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dirty="0"/>
                <a:t>Umpiring - Patrick Rombaut (BEL)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dirty="0"/>
                <a:t>Youth Rowing – Algirdas Raslanas (LTU</a:t>
              </a:r>
              <a:r>
                <a:rPr lang="en-US" sz="900" dirty="0"/>
                <a:t>)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/>
                <a:t>Council Member, Sustainability – Pat Lambert (BEL)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9D0EDA-2F00-4949-99B0-12F4C21FD2EE}"/>
              </a:ext>
            </a:extLst>
          </p:cNvPr>
          <p:cNvGrpSpPr/>
          <p:nvPr/>
        </p:nvGrpSpPr>
        <p:grpSpPr>
          <a:xfrm>
            <a:off x="3735322" y="6184100"/>
            <a:ext cx="1700773" cy="557268"/>
            <a:chOff x="6305476" y="3155305"/>
            <a:chExt cx="1553454" cy="4001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CDDE5F-425D-46C0-B70D-E3A1D307655A}"/>
                </a:ext>
              </a:extLst>
            </p:cNvPr>
            <p:cNvSpPr/>
            <p:nvPr/>
          </p:nvSpPr>
          <p:spPr>
            <a:xfrm>
              <a:off x="6305476" y="3155305"/>
              <a:ext cx="1553454" cy="4001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8898C6-053F-4735-A78E-2A9E0812B969}"/>
                </a:ext>
              </a:extLst>
            </p:cNvPr>
            <p:cNvSpPr txBox="1"/>
            <p:nvPr/>
          </p:nvSpPr>
          <p:spPr>
            <a:xfrm>
              <a:off x="6305476" y="3155305"/>
              <a:ext cx="1553454" cy="40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dirty="0"/>
                <a:t> 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kern="1200" dirty="0"/>
                <a:t> </a:t>
              </a:r>
              <a:r>
                <a:rPr lang="en-US" sz="900" kern="1200" dirty="0" err="1"/>
                <a:t>Masakuni</a:t>
              </a:r>
              <a:r>
                <a:rPr lang="en-US" sz="900" kern="1200" dirty="0"/>
                <a:t> </a:t>
              </a:r>
              <a:r>
                <a:rPr lang="en-US" sz="900" dirty="0" err="1"/>
                <a:t>Hosobuchi</a:t>
              </a:r>
              <a:r>
                <a:rPr lang="en-US" sz="900" dirty="0"/>
                <a:t> (JPN)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/>
                <a:t> Lenka Dienstbach-Wech (GER)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A29744-2410-4DE8-B056-276EAB7CEC0F}"/>
              </a:ext>
            </a:extLst>
          </p:cNvPr>
          <p:cNvGrpSpPr/>
          <p:nvPr/>
        </p:nvGrpSpPr>
        <p:grpSpPr>
          <a:xfrm>
            <a:off x="147293" y="3429000"/>
            <a:ext cx="2192459" cy="1060360"/>
            <a:chOff x="3327376" y="3185628"/>
            <a:chExt cx="1698182" cy="1060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F945C09-BAF5-4D6A-A74C-F232C3B3D3D0}"/>
                </a:ext>
              </a:extLst>
            </p:cNvPr>
            <p:cNvSpPr/>
            <p:nvPr/>
          </p:nvSpPr>
          <p:spPr>
            <a:xfrm>
              <a:off x="3327376" y="3185628"/>
              <a:ext cx="1698182" cy="106036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988655-359E-4C51-9432-D2B474D286BA}"/>
                </a:ext>
              </a:extLst>
            </p:cNvPr>
            <p:cNvSpPr txBox="1"/>
            <p:nvPr/>
          </p:nvSpPr>
          <p:spPr>
            <a:xfrm>
              <a:off x="3327376" y="3185628"/>
              <a:ext cx="1698182" cy="1060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dirty="0"/>
                <a:t> Africa  - Mehdi Garidi (ALG)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kern="1200" dirty="0"/>
                <a:t> Americas - </a:t>
              </a:r>
              <a:r>
                <a:rPr lang="en-US" sz="900" dirty="0"/>
                <a:t>Victoria </a:t>
              </a:r>
              <a:r>
                <a:rPr lang="en-US" sz="900" dirty="0" err="1"/>
                <a:t>Aguirregomezcorta</a:t>
              </a:r>
              <a:r>
                <a:rPr lang="en-US" sz="900" dirty="0"/>
                <a:t> (ARG) 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kern="1200" dirty="0"/>
                <a:t> Asia – </a:t>
              </a:r>
              <a:r>
                <a:rPr lang="en-US" sz="900" dirty="0"/>
                <a:t>Fay Ho (HKG)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dirty="0"/>
                <a:t> Europe - VACANT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dirty="0"/>
                <a:t> Oceania – </a:t>
              </a:r>
              <a:r>
                <a:rPr lang="en-US" sz="900" dirty="0"/>
                <a:t>VACANT</a:t>
              </a:r>
              <a:endParaRPr lang="en-US" sz="900" kern="1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3A2CDE-66A3-48E2-880C-6E52449CE0BE}"/>
              </a:ext>
            </a:extLst>
          </p:cNvPr>
          <p:cNvGrpSpPr/>
          <p:nvPr/>
        </p:nvGrpSpPr>
        <p:grpSpPr>
          <a:xfrm>
            <a:off x="2093718" y="1332352"/>
            <a:ext cx="1543473" cy="575066"/>
            <a:chOff x="2294641" y="1126614"/>
            <a:chExt cx="1543473" cy="57506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0C938F0-5B16-4B2C-A53D-E31BBEA196E8}"/>
                </a:ext>
              </a:extLst>
            </p:cNvPr>
            <p:cNvSpPr/>
            <p:nvPr/>
          </p:nvSpPr>
          <p:spPr>
            <a:xfrm>
              <a:off x="2294641" y="1126614"/>
              <a:ext cx="1543473" cy="57506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9904F9-8452-4E2D-BEDD-9CA71FFF913B}"/>
                </a:ext>
              </a:extLst>
            </p:cNvPr>
            <p:cNvSpPr txBox="1"/>
            <p:nvPr/>
          </p:nvSpPr>
          <p:spPr>
            <a:xfrm>
              <a:off x="2294641" y="1126614"/>
              <a:ext cx="1543473" cy="575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dirty="0"/>
                <a:t>Executive Director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dirty="0"/>
                <a:t>Vincent Gaillard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dirty="0"/>
                <a:t>(SUI)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14DCB2-CB34-4689-9478-B342F978063D}"/>
              </a:ext>
            </a:extLst>
          </p:cNvPr>
          <p:cNvGrpSpPr/>
          <p:nvPr/>
        </p:nvGrpSpPr>
        <p:grpSpPr>
          <a:xfrm>
            <a:off x="3690935" y="1339930"/>
            <a:ext cx="1543473" cy="575066"/>
            <a:chOff x="4225996" y="1120743"/>
            <a:chExt cx="1543473" cy="57506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C636861-BB4D-46CB-8B48-24CAA8AABCF6}"/>
                </a:ext>
              </a:extLst>
            </p:cNvPr>
            <p:cNvSpPr/>
            <p:nvPr/>
          </p:nvSpPr>
          <p:spPr>
            <a:xfrm>
              <a:off x="4225996" y="1120743"/>
              <a:ext cx="1543473" cy="57506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7CFDB8-4F6B-44CE-94A5-1398D286E98F}"/>
                </a:ext>
              </a:extLst>
            </p:cNvPr>
            <p:cNvSpPr txBox="1"/>
            <p:nvPr/>
          </p:nvSpPr>
          <p:spPr>
            <a:xfrm>
              <a:off x="4225996" y="1120743"/>
              <a:ext cx="1543473" cy="575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dirty="0"/>
                <a:t>Vice President 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dirty="0"/>
                <a:t>Tricia Smith 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dirty="0"/>
                <a:t>(CAN)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00331AC-1BE7-41AB-A008-BDA0CC112257}"/>
              </a:ext>
            </a:extLst>
          </p:cNvPr>
          <p:cNvGrpSpPr/>
          <p:nvPr/>
        </p:nvGrpSpPr>
        <p:grpSpPr>
          <a:xfrm>
            <a:off x="5304620" y="1339930"/>
            <a:ext cx="1543473" cy="575066"/>
            <a:chOff x="5905641" y="1120743"/>
            <a:chExt cx="1543473" cy="57506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16A7929-5C0C-4F8A-BDF0-047A6A7BE51A}"/>
                </a:ext>
              </a:extLst>
            </p:cNvPr>
            <p:cNvSpPr/>
            <p:nvPr/>
          </p:nvSpPr>
          <p:spPr>
            <a:xfrm>
              <a:off x="5905641" y="1120743"/>
              <a:ext cx="1543473" cy="57506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A12D9D-8063-4003-A645-2FD002CD06B5}"/>
                </a:ext>
              </a:extLst>
            </p:cNvPr>
            <p:cNvSpPr txBox="1"/>
            <p:nvPr/>
          </p:nvSpPr>
          <p:spPr>
            <a:xfrm>
              <a:off x="5905641" y="1120743"/>
              <a:ext cx="1543473" cy="575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dirty="0"/>
                <a:t>Treasurer 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/>
                <a:t>Gerritjan Eggenkamp 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/>
                <a:t>(</a:t>
              </a:r>
              <a:r>
                <a:rPr lang="en-US" sz="900" kern="1200" dirty="0"/>
                <a:t>NED)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C5B1BB6-9C5B-4564-A2F0-343368323FBF}"/>
              </a:ext>
            </a:extLst>
          </p:cNvPr>
          <p:cNvSpPr txBox="1"/>
          <p:nvPr/>
        </p:nvSpPr>
        <p:spPr>
          <a:xfrm>
            <a:off x="7812360" y="6581001"/>
            <a:ext cx="1268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January 2022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97334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7226217" cy="988286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accent1"/>
                </a:solidFill>
              </a:rPr>
              <a:t>GOVERNANCE</a:t>
            </a:r>
            <a:br>
              <a:rPr lang="en-US" sz="2700" dirty="0">
                <a:solidFill>
                  <a:schemeClr val="accent1"/>
                </a:solidFill>
              </a:rPr>
            </a:br>
            <a:r>
              <a:rPr lang="en-US" sz="2700" dirty="0">
                <a:solidFill>
                  <a:schemeClr val="accent1"/>
                </a:solidFill>
              </a:rPr>
              <a:t>World Rowing Executive Committee</a:t>
            </a:r>
            <a:endParaRPr lang="en-IN" sz="2700" dirty="0">
              <a:solidFill>
                <a:schemeClr val="accent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33902" y="2288825"/>
            <a:ext cx="20762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icrosoft Sans Serif"/>
                <a:cs typeface="Microsoft Sans Serif"/>
              </a:rPr>
              <a:t>Delegates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Microsoft Sans Serif"/>
                <a:cs typeface="Microsoft Sans Serif"/>
              </a:rPr>
              <a:t>from the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Microsoft Sans Serif"/>
                <a:cs typeface="Microsoft Sans Serif"/>
              </a:rPr>
              <a:t>13 Member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Microsoft Sans Serif"/>
                <a:cs typeface="Microsoft Sans Serif"/>
              </a:rPr>
              <a:t>National Federations</a:t>
            </a:r>
            <a:endParaRPr lang="fr-FR" sz="16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19475" y="3601593"/>
            <a:ext cx="23250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Microsoft Sans Serif"/>
                <a:cs typeface="Microsoft Sans Serif"/>
              </a:rPr>
              <a:t>15 Elected Members </a:t>
            </a:r>
            <a:br>
              <a:rPr lang="en-US" sz="1600" dirty="0">
                <a:solidFill>
                  <a:schemeClr val="bg1"/>
                </a:solidFill>
                <a:latin typeface="Microsoft Sans Serif"/>
                <a:cs typeface="Microsoft Sans Serif"/>
              </a:rPr>
            </a:br>
            <a:r>
              <a:rPr lang="en-US" sz="1600" dirty="0">
                <a:solidFill>
                  <a:schemeClr val="bg1"/>
                </a:solidFill>
                <a:latin typeface="Microsoft Sans Serif"/>
                <a:cs typeface="Microsoft Sans Serif"/>
              </a:rPr>
              <a:t>8 Appointed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Microsoft Sans Serif"/>
                <a:cs typeface="Microsoft Sans Serif"/>
              </a:rPr>
              <a:t>Members</a:t>
            </a:r>
            <a:br>
              <a:rPr lang="en-US" sz="1600" dirty="0">
                <a:solidFill>
                  <a:schemeClr val="bg1"/>
                </a:solidFill>
                <a:latin typeface="Microsoft Sans Serif"/>
                <a:cs typeface="Microsoft Sans Serif"/>
              </a:rPr>
            </a:br>
            <a:endParaRPr lang="en-IN" sz="16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0F5CA75-2A18-4F19-B141-7D85681E16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6266267"/>
              </p:ext>
            </p:extLst>
          </p:nvPr>
        </p:nvGraphicFramePr>
        <p:xfrm>
          <a:off x="1043608" y="1397000"/>
          <a:ext cx="705678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EE31B7-177B-44D1-8859-5925CAC2DE65}"/>
              </a:ext>
            </a:extLst>
          </p:cNvPr>
          <p:cNvSpPr txBox="1"/>
          <p:nvPr/>
        </p:nvSpPr>
        <p:spPr>
          <a:xfrm>
            <a:off x="7740352" y="6581001"/>
            <a:ext cx="1340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January 2022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30268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/>
    </p:bldLst>
  </p:timing>
</p:sld>
</file>

<file path=ppt/theme/theme1.xml><?xml version="1.0" encoding="utf-8"?>
<a:theme xmlns:a="http://schemas.openxmlformats.org/drawingml/2006/main" name="4_Office Theme">
  <a:themeElements>
    <a:clrScheme name="FI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1467D"/>
      </a:accent1>
      <a:accent2>
        <a:srgbClr val="00A4E4"/>
      </a:accent2>
      <a:accent3>
        <a:srgbClr val="4F81BD"/>
      </a:accent3>
      <a:accent4>
        <a:srgbClr val="F79646"/>
      </a:accent4>
      <a:accent5>
        <a:srgbClr val="92D050"/>
      </a:accent5>
      <a:accent6>
        <a:srgbClr val="4BACC6"/>
      </a:accent6>
      <a:hlink>
        <a:srgbClr val="01467D"/>
      </a:hlink>
      <a:folHlink>
        <a:srgbClr val="00A4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FI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1467D"/>
      </a:accent1>
      <a:accent2>
        <a:srgbClr val="00A4E4"/>
      </a:accent2>
      <a:accent3>
        <a:srgbClr val="4F81BD"/>
      </a:accent3>
      <a:accent4>
        <a:srgbClr val="F79646"/>
      </a:accent4>
      <a:accent5>
        <a:srgbClr val="92D050"/>
      </a:accent5>
      <a:accent6>
        <a:srgbClr val="4BACC6"/>
      </a:accent6>
      <a:hlink>
        <a:srgbClr val="01467D"/>
      </a:hlink>
      <a:folHlink>
        <a:srgbClr val="00A4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11803</TotalTime>
  <Words>372</Words>
  <Application>Microsoft Office PowerPoint</Application>
  <PresentationFormat>On-screen Show (4:3)</PresentationFormat>
  <Paragraphs>90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Microsoft Sans Serif</vt:lpstr>
      <vt:lpstr>Wingdings</vt:lpstr>
      <vt:lpstr>4_Office Theme</vt:lpstr>
      <vt:lpstr>1_Office Theme</vt:lpstr>
      <vt:lpstr>7_Office Theme</vt:lpstr>
      <vt:lpstr>5_Office Theme</vt:lpstr>
      <vt:lpstr>GOVERNANCE</vt:lpstr>
      <vt:lpstr>GOVERNANCE Member Federations by Continent</vt:lpstr>
      <vt:lpstr>GOVERNANCE World Rowing Council</vt:lpstr>
      <vt:lpstr>GOVERNANCE World Rowing Executive Committee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Pooh</dc:creator>
  <cp:lastModifiedBy>Lucy Trochet</cp:lastModifiedBy>
  <cp:revision>567</cp:revision>
  <cp:lastPrinted>2018-02-06T12:55:09Z</cp:lastPrinted>
  <dcterms:created xsi:type="dcterms:W3CDTF">2014-01-09T20:11:15Z</dcterms:created>
  <dcterms:modified xsi:type="dcterms:W3CDTF">2022-01-17T10:03:02Z</dcterms:modified>
</cp:coreProperties>
</file>