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7" r:id="rId2"/>
    <p:sldMasterId id="2147483685" r:id="rId3"/>
  </p:sldMasterIdLst>
  <p:notesMasterIdLst>
    <p:notesMasterId r:id="rId5"/>
  </p:notesMasterIdLst>
  <p:handoutMasterIdLst>
    <p:handoutMasterId r:id="rId6"/>
  </p:handoutMasterIdLst>
  <p:sldIdLst>
    <p:sldId id="474" r:id="rId4"/>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Christophe Rolland" initials="J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CFDE"/>
    <a:srgbClr val="EBC105"/>
    <a:srgbClr val="00A4E4"/>
    <a:srgbClr val="C63EBD"/>
    <a:srgbClr val="E463DA"/>
    <a:srgbClr val="EBCD3F"/>
    <a:srgbClr val="A90101"/>
    <a:srgbClr val="01467D"/>
    <a:srgbClr val="4F81BD"/>
    <a:srgbClr val="F45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68" autoAdjust="0"/>
    <p:restoredTop sz="94131" autoAdjust="0"/>
  </p:normalViewPr>
  <p:slideViewPr>
    <p:cSldViewPr>
      <p:cViewPr varScale="1">
        <p:scale>
          <a:sx n="63" d="100"/>
          <a:sy n="63" d="100"/>
        </p:scale>
        <p:origin x="1140"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48" cy="497207"/>
          </a:xfrm>
          <a:prstGeom prst="rect">
            <a:avLst/>
          </a:prstGeom>
        </p:spPr>
        <p:txBody>
          <a:bodyPr vert="horz" lIns="92601" tIns="46300" rIns="92601" bIns="46300" rtlCol="0"/>
          <a:lstStyle>
            <a:lvl1pPr algn="l">
              <a:defRPr sz="1200"/>
            </a:lvl1pPr>
          </a:lstStyle>
          <a:p>
            <a:endParaRPr lang="en-GB"/>
          </a:p>
        </p:txBody>
      </p:sp>
      <p:sp>
        <p:nvSpPr>
          <p:cNvPr id="3" name="Date Placeholder 2"/>
          <p:cNvSpPr>
            <a:spLocks noGrp="1"/>
          </p:cNvSpPr>
          <p:nvPr>
            <p:ph type="dt" sz="quarter" idx="1"/>
          </p:nvPr>
        </p:nvSpPr>
        <p:spPr>
          <a:xfrm>
            <a:off x="3859194" y="1"/>
            <a:ext cx="2951148" cy="497207"/>
          </a:xfrm>
          <a:prstGeom prst="rect">
            <a:avLst/>
          </a:prstGeom>
        </p:spPr>
        <p:txBody>
          <a:bodyPr vert="horz" lIns="92601" tIns="46300" rIns="92601" bIns="46300" rtlCol="0"/>
          <a:lstStyle>
            <a:lvl1pPr algn="r">
              <a:defRPr sz="1200"/>
            </a:lvl1pPr>
          </a:lstStyle>
          <a:p>
            <a:fld id="{59B346E3-BDDD-404A-B3B4-01270B8241C2}" type="datetimeFigureOut">
              <a:rPr lang="en-GB" smtClean="0"/>
              <a:t>14/01/2022</a:t>
            </a:fld>
            <a:endParaRPr lang="en-GB"/>
          </a:p>
        </p:txBody>
      </p:sp>
      <p:sp>
        <p:nvSpPr>
          <p:cNvPr id="4" name="Footer Placeholder 3"/>
          <p:cNvSpPr>
            <a:spLocks noGrp="1"/>
          </p:cNvSpPr>
          <p:nvPr>
            <p:ph type="ftr" sz="quarter" idx="2"/>
          </p:nvPr>
        </p:nvSpPr>
        <p:spPr>
          <a:xfrm>
            <a:off x="0" y="9443709"/>
            <a:ext cx="2951148" cy="497205"/>
          </a:xfrm>
          <a:prstGeom prst="rect">
            <a:avLst/>
          </a:prstGeom>
        </p:spPr>
        <p:txBody>
          <a:bodyPr vert="horz" lIns="92601" tIns="46300" rIns="92601" bIns="46300" rtlCol="0" anchor="b"/>
          <a:lstStyle>
            <a:lvl1pPr algn="l">
              <a:defRPr sz="1200"/>
            </a:lvl1pPr>
          </a:lstStyle>
          <a:p>
            <a:endParaRPr lang="en-GB"/>
          </a:p>
        </p:txBody>
      </p:sp>
      <p:sp>
        <p:nvSpPr>
          <p:cNvPr id="5" name="Slide Number Placeholder 4"/>
          <p:cNvSpPr>
            <a:spLocks noGrp="1"/>
          </p:cNvSpPr>
          <p:nvPr>
            <p:ph type="sldNum" sz="quarter" idx="3"/>
          </p:nvPr>
        </p:nvSpPr>
        <p:spPr>
          <a:xfrm>
            <a:off x="3859194" y="9443709"/>
            <a:ext cx="2951148" cy="497205"/>
          </a:xfrm>
          <a:prstGeom prst="rect">
            <a:avLst/>
          </a:prstGeom>
        </p:spPr>
        <p:txBody>
          <a:bodyPr vert="horz" lIns="92601" tIns="46300" rIns="92601" bIns="46300" rtlCol="0" anchor="b"/>
          <a:lstStyle>
            <a:lvl1pPr algn="r">
              <a:defRPr sz="1200"/>
            </a:lvl1pPr>
          </a:lstStyle>
          <a:p>
            <a:fld id="{6E308800-2704-4978-8230-80F3DB95BFD9}" type="slidenum">
              <a:rPr lang="en-GB" smtClean="0"/>
              <a:t>‹#›</a:t>
            </a:fld>
            <a:endParaRPr lang="en-GB"/>
          </a:p>
        </p:txBody>
      </p:sp>
    </p:spTree>
    <p:extLst>
      <p:ext uri="{BB962C8B-B14F-4D97-AF65-F5344CB8AC3E}">
        <p14:creationId xmlns:p14="http://schemas.microsoft.com/office/powerpoint/2010/main" val="2908320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2951850" cy="497126"/>
          </a:xfrm>
          <a:prstGeom prst="rect">
            <a:avLst/>
          </a:prstGeom>
        </p:spPr>
        <p:txBody>
          <a:bodyPr vert="horz" lIns="92601" tIns="46300" rIns="92601" bIns="46300" rtlCol="0"/>
          <a:lstStyle>
            <a:lvl1pPr algn="l">
              <a:defRPr sz="1200"/>
            </a:lvl1pPr>
          </a:lstStyle>
          <a:p>
            <a:endParaRPr lang="en-IN" dirty="0"/>
          </a:p>
        </p:txBody>
      </p:sp>
      <p:sp>
        <p:nvSpPr>
          <p:cNvPr id="3" name="Date Placeholder 2"/>
          <p:cNvSpPr>
            <a:spLocks noGrp="1"/>
          </p:cNvSpPr>
          <p:nvPr>
            <p:ph type="dt" idx="1"/>
          </p:nvPr>
        </p:nvSpPr>
        <p:spPr>
          <a:xfrm>
            <a:off x="3858538" y="3"/>
            <a:ext cx="2951850" cy="497126"/>
          </a:xfrm>
          <a:prstGeom prst="rect">
            <a:avLst/>
          </a:prstGeom>
        </p:spPr>
        <p:txBody>
          <a:bodyPr vert="horz" lIns="92601" tIns="46300" rIns="92601" bIns="46300" rtlCol="0"/>
          <a:lstStyle>
            <a:lvl1pPr algn="r">
              <a:defRPr sz="1200"/>
            </a:lvl1pPr>
          </a:lstStyle>
          <a:p>
            <a:fld id="{ED7C5342-9FBE-4317-AF1B-7A41D83CE2D2}" type="datetimeFigureOut">
              <a:rPr lang="en-IN" smtClean="0"/>
              <a:pPr/>
              <a:t>14-01-2022</a:t>
            </a:fld>
            <a:endParaRPr lang="en-IN" dirty="0"/>
          </a:p>
        </p:txBody>
      </p:sp>
      <p:sp>
        <p:nvSpPr>
          <p:cNvPr id="4" name="Slide Image Placeholder 3"/>
          <p:cNvSpPr>
            <a:spLocks noGrp="1" noRot="1" noChangeAspect="1"/>
          </p:cNvSpPr>
          <p:nvPr>
            <p:ph type="sldImg" idx="2"/>
          </p:nvPr>
        </p:nvSpPr>
        <p:spPr>
          <a:xfrm>
            <a:off x="920750" y="746125"/>
            <a:ext cx="4970463" cy="3727450"/>
          </a:xfrm>
          <a:prstGeom prst="rect">
            <a:avLst/>
          </a:prstGeom>
          <a:noFill/>
          <a:ln w="12700">
            <a:solidFill>
              <a:prstClr val="black"/>
            </a:solidFill>
          </a:ln>
        </p:spPr>
        <p:txBody>
          <a:bodyPr vert="horz" lIns="92601" tIns="46300" rIns="92601" bIns="46300" rtlCol="0" anchor="ctr"/>
          <a:lstStyle/>
          <a:p>
            <a:endParaRPr lang="en-IN" dirty="0"/>
          </a:p>
        </p:txBody>
      </p:sp>
      <p:sp>
        <p:nvSpPr>
          <p:cNvPr id="5" name="Notes Placeholder 4"/>
          <p:cNvSpPr>
            <a:spLocks noGrp="1"/>
          </p:cNvSpPr>
          <p:nvPr>
            <p:ph type="body" sz="quarter" idx="3"/>
          </p:nvPr>
        </p:nvSpPr>
        <p:spPr>
          <a:xfrm>
            <a:off x="681197" y="4722696"/>
            <a:ext cx="5449570" cy="4474132"/>
          </a:xfrm>
          <a:prstGeom prst="rect">
            <a:avLst/>
          </a:prstGeom>
        </p:spPr>
        <p:txBody>
          <a:bodyPr vert="horz" lIns="92601" tIns="46300" rIns="92601" bIns="463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2" y="9443664"/>
            <a:ext cx="2951850" cy="497126"/>
          </a:xfrm>
          <a:prstGeom prst="rect">
            <a:avLst/>
          </a:prstGeom>
        </p:spPr>
        <p:txBody>
          <a:bodyPr vert="horz" lIns="92601" tIns="46300" rIns="92601" bIns="4630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58538" y="9443664"/>
            <a:ext cx="2951850" cy="497126"/>
          </a:xfrm>
          <a:prstGeom prst="rect">
            <a:avLst/>
          </a:prstGeom>
        </p:spPr>
        <p:txBody>
          <a:bodyPr vert="horz" lIns="92601" tIns="46300" rIns="92601" bIns="46300" rtlCol="0" anchor="b"/>
          <a:lstStyle>
            <a:lvl1pPr algn="r">
              <a:defRPr sz="1200"/>
            </a:lvl1pPr>
          </a:lstStyle>
          <a:p>
            <a:fld id="{A05C6A2E-32DE-466B-AF52-353A8A03EDB2}" type="slidenum">
              <a:rPr lang="en-IN" smtClean="0"/>
              <a:pPr/>
              <a:t>‹#›</a:t>
            </a:fld>
            <a:endParaRPr lang="en-IN" dirty="0"/>
          </a:p>
        </p:txBody>
      </p:sp>
    </p:spTree>
    <p:extLst>
      <p:ext uri="{BB962C8B-B14F-4D97-AF65-F5344CB8AC3E}">
        <p14:creationId xmlns:p14="http://schemas.microsoft.com/office/powerpoint/2010/main" val="367363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Wingdings" pitchFamily="2" charset="2"/>
              <a:buNone/>
            </a:pPr>
            <a:endParaRPr lang="en-US" b="1" u="sng" dirty="0"/>
          </a:p>
          <a:p>
            <a:pPr>
              <a:buFont typeface="Wingdings" pitchFamily="2" charset="2"/>
              <a:buChar char="v"/>
            </a:pPr>
            <a:endParaRPr lang="en-US" dirty="0"/>
          </a:p>
          <a:p>
            <a:pPr>
              <a:buFont typeface="Wingdings" pitchFamily="2" charset="2"/>
              <a:buChar char="v"/>
            </a:pPr>
            <a:r>
              <a:rPr lang="en-US" dirty="0"/>
              <a:t> Supreme authority of FISA whose activities shall be subject to its control</a:t>
            </a:r>
          </a:p>
          <a:p>
            <a:pPr>
              <a:buFont typeface="Wingdings" pitchFamily="2" charset="2"/>
              <a:buChar char="v"/>
            </a:pPr>
            <a:r>
              <a:rPr lang="en-US" dirty="0"/>
              <a:t>Delegates meet annually as an Ordinary Congress</a:t>
            </a:r>
          </a:p>
          <a:p>
            <a:pPr>
              <a:buFont typeface="Wingdings" pitchFamily="2" charset="2"/>
              <a:buChar char="v"/>
            </a:pPr>
            <a:r>
              <a:rPr lang="en-US" dirty="0"/>
              <a:t>Member NFs may submit specific proposals or other items for inclusion in the Ordinary Congress Agenda</a:t>
            </a:r>
          </a:p>
          <a:p>
            <a:pPr>
              <a:buFont typeface="Wingdings" pitchFamily="2" charset="2"/>
              <a:buChar char="v"/>
            </a:pPr>
            <a:r>
              <a:rPr lang="en-US" dirty="0"/>
              <a:t>The Agenda for the Ordinary Congress includes mandatory items such as reports from the President, VP and Executive Committee members, chairs of the  specialist Commissions, FISA continental representatives, accounts, financial report and auditor´s report for approval, budget for the following year and reports on future FISA Events and Olympic Regattas</a:t>
            </a:r>
          </a:p>
          <a:p>
            <a:pPr>
              <a:buFont typeface="Wingdings" pitchFamily="2" charset="2"/>
              <a:buNone/>
            </a:pPr>
            <a:endParaRPr lang="en-US" dirty="0"/>
          </a:p>
          <a:p>
            <a:pPr defTabSz="926008">
              <a:defRPr/>
            </a:pPr>
            <a:r>
              <a:rPr lang="en-US" b="1" u="sng" dirty="0"/>
              <a:t>Council</a:t>
            </a:r>
          </a:p>
          <a:p>
            <a:pPr>
              <a:buFont typeface="Wingdings" pitchFamily="2" charset="2"/>
              <a:buNone/>
            </a:pPr>
            <a:endParaRPr lang="en-US" dirty="0"/>
          </a:p>
          <a:p>
            <a:pPr defTabSz="926008">
              <a:defRPr/>
            </a:pPr>
            <a:r>
              <a:rPr lang="en-IN" dirty="0"/>
              <a:t>Among other things the council must ensure the observance of the FISA statutes,take any necessary steps to achieve FISA´s objectives, ensure the execution of Congress decisions, establish the duties of its members, select the most suitable WCH bids from member NFs and propose them to the Congress for final approval.</a:t>
            </a:r>
          </a:p>
          <a:p>
            <a:endParaRPr lang="en-US" dirty="0"/>
          </a:p>
          <a:p>
            <a:endParaRPr lang="en-US" dirty="0"/>
          </a:p>
          <a:p>
            <a:endParaRPr lang="en-US" dirty="0"/>
          </a:p>
          <a:p>
            <a:pPr defTabSz="926008">
              <a:defRPr/>
            </a:pPr>
            <a:r>
              <a:rPr lang="en-US" b="1" u="sng" dirty="0"/>
              <a:t>Executive Committee</a:t>
            </a:r>
            <a:endParaRPr lang="en-IN" b="1" u="sng" dirty="0"/>
          </a:p>
          <a:p>
            <a:endParaRPr lang="en-US" b="1" u="sng" dirty="0"/>
          </a:p>
          <a:p>
            <a:pPr>
              <a:buFont typeface="Wingdings" pitchFamily="2" charset="2"/>
              <a:buChar char="v"/>
            </a:pPr>
            <a:r>
              <a:rPr lang="en-IN" dirty="0"/>
              <a:t>Among other things the EC is responsible for the guidance of FISA´s programmes with all internal stakeholders, the administrative and financial management of FISA, and any decisions in the interest of the Sport of Rowing</a:t>
            </a:r>
          </a:p>
          <a:p>
            <a:pPr>
              <a:buFont typeface="Wingdings" pitchFamily="2" charset="2"/>
              <a:buChar char="v"/>
            </a:pPr>
            <a:endParaRPr lang="en-IN" dirty="0"/>
          </a:p>
          <a:p>
            <a:endParaRPr lang="en-IN" dirty="0"/>
          </a:p>
          <a:p>
            <a:endParaRPr lang="en-IN" dirty="0"/>
          </a:p>
        </p:txBody>
      </p:sp>
      <p:sp>
        <p:nvSpPr>
          <p:cNvPr id="4" name="Slide Number Placeholder 3"/>
          <p:cNvSpPr>
            <a:spLocks noGrp="1"/>
          </p:cNvSpPr>
          <p:nvPr>
            <p:ph type="sldNum" sz="quarter" idx="10"/>
          </p:nvPr>
        </p:nvSpPr>
        <p:spPr/>
        <p:txBody>
          <a:bodyPr/>
          <a:lstStyle/>
          <a:p>
            <a:fld id="{A05C6A2E-32DE-466B-AF52-353A8A03EDB2}" type="slidenum">
              <a:rPr lang="en-IN" smtClean="0">
                <a:solidFill>
                  <a:prstClr val="black"/>
                </a:solidFill>
              </a:rPr>
              <a:pPr/>
              <a:t>1</a:t>
            </a:fld>
            <a:endParaRPr lang="en-IN" dirty="0">
              <a:solidFill>
                <a:prstClr val="black"/>
              </a:solidFill>
            </a:endParaRPr>
          </a:p>
        </p:txBody>
      </p:sp>
    </p:spTree>
    <p:extLst>
      <p:ext uri="{BB962C8B-B14F-4D97-AF65-F5344CB8AC3E}">
        <p14:creationId xmlns:p14="http://schemas.microsoft.com/office/powerpoint/2010/main" val="3188502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cstate="print">
            <a:extLst>
              <a:ext uri="{28A0092B-C50C-407E-A947-70E740481C1C}">
                <a14:useLocalDpi xmlns:a14="http://schemas.microsoft.com/office/drawing/2010/main"/>
              </a:ext>
            </a:extLst>
          </a:blip>
          <a:srcRect r="-20"/>
          <a:stretch/>
        </p:blipFill>
        <p:spPr>
          <a:xfrm>
            <a:off x="-419826" y="0"/>
            <a:ext cx="10006838" cy="6741368"/>
          </a:xfrm>
          <a:prstGeom prst="rect">
            <a:avLst/>
          </a:prstGeom>
        </p:spPr>
      </p:pic>
      <p:sp>
        <p:nvSpPr>
          <p:cNvPr id="4" name="Rectangle 3"/>
          <p:cNvSpPr/>
          <p:nvPr userDrawn="1"/>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2051720" y="4437112"/>
            <a:ext cx="7092280" cy="1440160"/>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051720" y="6165304"/>
            <a:ext cx="5733575"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88224" y="116632"/>
            <a:ext cx="2372069" cy="1284221"/>
          </a:xfrm>
          <a:prstGeom prst="rect">
            <a:avLst/>
          </a:prstGeom>
        </p:spPr>
      </p:pic>
    </p:spTree>
    <p:extLst>
      <p:ext uri="{BB962C8B-B14F-4D97-AF65-F5344CB8AC3E}">
        <p14:creationId xmlns:p14="http://schemas.microsoft.com/office/powerpoint/2010/main" val="44289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fill="hold" nodeType="afterEffect">
                                  <p:stCondLst>
                                    <p:cond delay="100"/>
                                  </p:stCondLst>
                                  <p:childTnLst>
                                    <p:animMotion origin="layout" path="M -4.52464E-6 -4.03289E-6 L 0.04077 -0.06393 " pathEditMode="relative" rAng="0" ptsTypes="AA">
                                      <p:cBhvr>
                                        <p:cTn id="6" dur="3000" fill="hold"/>
                                        <p:tgtEl>
                                          <p:spTgt spid="9"/>
                                        </p:tgtEl>
                                        <p:attrNameLst>
                                          <p:attrName>ppt_x</p:attrName>
                                          <p:attrName>ppt_y</p:attrName>
                                        </p:attrNameLst>
                                      </p:cBhvr>
                                      <p:rCtr x="2030" y="-31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ABC8EB-5CA9-4EF2-9DDD-EE240B531020}" type="datetime1">
              <a:rPr lang="en-IN" smtClean="0">
                <a:solidFill>
                  <a:prstClr val="black">
                    <a:tint val="75000"/>
                  </a:prstClr>
                </a:solidFill>
              </a:rPr>
              <a:pPr/>
              <a:t>14-01-2022</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65666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64CD72-9283-4720-8385-B84EB82CD6F0}" type="datetime1">
              <a:rPr lang="en-IN" smtClean="0">
                <a:solidFill>
                  <a:prstClr val="black">
                    <a:tint val="75000"/>
                  </a:prstClr>
                </a:solidFill>
              </a:rPr>
              <a:pPr/>
              <a:t>14-01-2022</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41665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958308D-8ED8-44E2-BE19-13322DA3AA37}" type="datetime1">
              <a:rPr lang="en-IN" smtClean="0">
                <a:solidFill>
                  <a:prstClr val="black">
                    <a:tint val="75000"/>
                  </a:prstClr>
                </a:solidFill>
              </a:rPr>
              <a:pPr/>
              <a:t>14-01-2022</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403159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87FCA1F-6B18-4E0B-A569-464BE3CA7EE8}" type="datetime1">
              <a:rPr lang="en-IN" smtClean="0">
                <a:solidFill>
                  <a:prstClr val="black">
                    <a:tint val="75000"/>
                  </a:prstClr>
                </a:solidFill>
              </a:rPr>
              <a:pPr/>
              <a:t>14-01-2022</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33801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D68AD866-0754-42C2-ABE4-7D77E8829017}" type="datetimeFigureOut">
              <a:rPr lang="en-IN"/>
              <a:pPr>
                <a:defRPr/>
              </a:pPr>
              <a:t>14-01-2022</a:t>
            </a:fld>
            <a:endParaRPr lang="en-IN"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ED88086F-828B-4ED9-BC92-03B2C61E2758}" type="slidenum">
              <a:rPr lang="en-IN" altLang="en-US"/>
              <a:pPr/>
              <a:t>‹#›</a:t>
            </a:fld>
            <a:endParaRPr lang="en-IN" altLang="en-US"/>
          </a:p>
        </p:txBody>
      </p:sp>
    </p:spTree>
    <p:extLst>
      <p:ext uri="{BB962C8B-B14F-4D97-AF65-F5344CB8AC3E}">
        <p14:creationId xmlns:p14="http://schemas.microsoft.com/office/powerpoint/2010/main" val="181574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7DA7E272-02B0-43B0-AC6F-7A23EDE6D7BC}" type="datetimeFigureOut">
              <a:rPr lang="en-IN"/>
              <a:pPr>
                <a:defRPr/>
              </a:pPr>
              <a:t>14-01-2022</a:t>
            </a:fld>
            <a:endParaRPr lang="en-IN"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7FC8EA15-2C31-42A6-B219-EE4FF93EBE50}" type="slidenum">
              <a:rPr lang="en-IN" altLang="en-US"/>
              <a:pPr/>
              <a:t>‹#›</a:t>
            </a:fld>
            <a:endParaRPr lang="en-IN" altLang="en-US"/>
          </a:p>
        </p:txBody>
      </p:sp>
    </p:spTree>
    <p:extLst>
      <p:ext uri="{BB962C8B-B14F-4D97-AF65-F5344CB8AC3E}">
        <p14:creationId xmlns:p14="http://schemas.microsoft.com/office/powerpoint/2010/main" val="342675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4ED385E2-9860-4AEA-944E-71F31D8D5929}" type="datetimeFigureOut">
              <a:rPr lang="en-IN"/>
              <a:pPr>
                <a:defRPr/>
              </a:pPr>
              <a:t>14-01-2022</a:t>
            </a:fld>
            <a:endParaRPr lang="en-IN" dirty="0"/>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IN"/>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EB59299D-528E-42E4-BA7C-C8D2ABE24DA8}" type="slidenum">
              <a:rPr lang="en-IN" altLang="en-US"/>
              <a:pPr/>
              <a:t>‹#›</a:t>
            </a:fld>
            <a:endParaRPr lang="en-IN" altLang="en-US"/>
          </a:p>
        </p:txBody>
      </p:sp>
    </p:spTree>
    <p:extLst>
      <p:ext uri="{BB962C8B-B14F-4D97-AF65-F5344CB8AC3E}">
        <p14:creationId xmlns:p14="http://schemas.microsoft.com/office/powerpoint/2010/main" val="1042792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82788588-FA14-4F27-BF8C-287AAABE9326}" type="datetimeFigureOut">
              <a:rPr lang="en-IN"/>
              <a:pPr>
                <a:defRPr/>
              </a:pPr>
              <a:t>14-01-2022</a:t>
            </a:fld>
            <a:endParaRPr lang="en-IN" dirty="0"/>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IN"/>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fld id="{96846DD1-2BC4-4677-8471-01C850DD53B3}" type="slidenum">
              <a:rPr lang="en-IN" altLang="en-US"/>
              <a:pPr/>
              <a:t>‹#›</a:t>
            </a:fld>
            <a:endParaRPr lang="en-IN" altLang="en-US"/>
          </a:p>
        </p:txBody>
      </p:sp>
    </p:spTree>
    <p:extLst>
      <p:ext uri="{BB962C8B-B14F-4D97-AF65-F5344CB8AC3E}">
        <p14:creationId xmlns:p14="http://schemas.microsoft.com/office/powerpoint/2010/main" val="3365555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cs typeface="Arial" charset="0"/>
              </a:defRPr>
            </a:lvl1pPr>
          </a:lstStyle>
          <a:p>
            <a:pPr>
              <a:defRPr/>
            </a:pPr>
            <a:fld id="{81EDDE87-02A1-404B-B2CA-6B87F9F3BEFC}" type="datetimeFigureOut">
              <a:rPr lang="en-IN"/>
              <a:pPr>
                <a:defRPr/>
              </a:pPr>
              <a:t>14-01-2022</a:t>
            </a:fld>
            <a:endParaRPr lang="en-IN" dirty="0"/>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cs typeface="Arial" charset="0"/>
              </a:defRPr>
            </a:lvl1pPr>
          </a:lstStyle>
          <a:p>
            <a:pPr>
              <a:defRPr/>
            </a:pPr>
            <a:endParaRPr lang="en-IN"/>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fld id="{4C0EA194-FFD3-408E-AD7B-00115A3C67EB}" type="slidenum">
              <a:rPr lang="en-IN" altLang="en-US"/>
              <a:pPr/>
              <a:t>‹#›</a:t>
            </a:fld>
            <a:endParaRPr lang="en-IN" altLang="en-US"/>
          </a:p>
        </p:txBody>
      </p:sp>
    </p:spTree>
    <p:extLst>
      <p:ext uri="{BB962C8B-B14F-4D97-AF65-F5344CB8AC3E}">
        <p14:creationId xmlns:p14="http://schemas.microsoft.com/office/powerpoint/2010/main" val="145748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855" y="5135056"/>
            <a:ext cx="8800639" cy="881567"/>
          </a:xfrm>
          <a:solidFill>
            <a:schemeClr val="accent2">
              <a:alpha val="64000"/>
            </a:schemeClr>
          </a:solidFill>
          <a:ln>
            <a:solidFill>
              <a:schemeClr val="accent2"/>
            </a:solidFill>
          </a:ln>
        </p:spPr>
        <p:txBody>
          <a:bodyPr>
            <a:normAutofit/>
          </a:bodyPr>
          <a:lstStyle>
            <a:lvl1pPr>
              <a:defRPr sz="4000">
                <a:solidFill>
                  <a:schemeClr val="bg1"/>
                </a:solidFill>
                <a:latin typeface="Microsoft Sans Serif" panose="020B0604020202020204" pitchFamily="34" charset="0"/>
                <a:cs typeface="Microsoft Sans Serif" panose="020B060402020202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2051720" y="6165304"/>
            <a:ext cx="5733575" cy="593968"/>
          </a:xfrm>
        </p:spPr>
        <p:txBody>
          <a:bodyPr>
            <a:normAutofit/>
          </a:bodyPr>
          <a:lstStyle>
            <a:lvl1pPr marL="0" indent="0" algn="l">
              <a:buNone/>
              <a:defRPr sz="2800">
                <a:solidFill>
                  <a:schemeClr val="accent2"/>
                </a:solidFill>
                <a:latin typeface="Microsoft Sans Serif" panose="020B0604020202020204" pitchFamily="34" charset="0"/>
                <a:cs typeface="Microsoft Sans Serif"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N"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29063" y="52870"/>
            <a:ext cx="2629989" cy="1423858"/>
          </a:xfrm>
          <a:prstGeom prst="rect">
            <a:avLst/>
          </a:prstGeom>
        </p:spPr>
      </p:pic>
      <p:grpSp>
        <p:nvGrpSpPr>
          <p:cNvPr id="8" name="Groupe 7"/>
          <p:cNvGrpSpPr/>
          <p:nvPr userDrawn="1"/>
        </p:nvGrpSpPr>
        <p:grpSpPr>
          <a:xfrm>
            <a:off x="467544" y="-1167886"/>
            <a:ext cx="6954833" cy="7258850"/>
            <a:chOff x="4611426" y="-2634098"/>
            <a:chExt cx="6954833" cy="7258850"/>
          </a:xfrm>
          <a:blipFill>
            <a:blip r:embed="rId3"/>
            <a:stretch>
              <a:fillRect/>
            </a:stretch>
          </a:blipFill>
        </p:grpSpPr>
        <p:sp>
          <p:nvSpPr>
            <p:cNvPr id="5" name="Rectangle à coins arrondis 4"/>
            <p:cNvSpPr/>
            <p:nvPr userDrawn="1"/>
          </p:nvSpPr>
          <p:spPr>
            <a:xfrm rot="18854625">
              <a:off x="2714260" y="-736932"/>
              <a:ext cx="5604711" cy="18103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à coins arrondis 13"/>
            <p:cNvSpPr/>
            <p:nvPr userDrawn="1"/>
          </p:nvSpPr>
          <p:spPr>
            <a:xfrm rot="18854625">
              <a:off x="3521455" y="494600"/>
              <a:ext cx="6742954" cy="10801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à coins arrondis 14"/>
            <p:cNvSpPr/>
            <p:nvPr userDrawn="1"/>
          </p:nvSpPr>
          <p:spPr>
            <a:xfrm rot="18854625">
              <a:off x="5530671" y="430828"/>
              <a:ext cx="6467994" cy="150271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à coins arrondis 15"/>
            <p:cNvSpPr/>
            <p:nvPr userDrawn="1"/>
          </p:nvSpPr>
          <p:spPr>
            <a:xfrm rot="18854625">
              <a:off x="7944832" y="1003324"/>
              <a:ext cx="5350350" cy="189250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9774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0"/>
            <a:ext cx="7226217"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3" name="Content Placeholder 2"/>
          <p:cNvSpPr>
            <a:spLocks noGrp="1"/>
          </p:cNvSpPr>
          <p:nvPr>
            <p:ph idx="1"/>
          </p:nvPr>
        </p:nvSpPr>
        <p:spPr>
          <a:xfrm>
            <a:off x="251520" y="1600200"/>
            <a:ext cx="8674866" cy="4525963"/>
          </a:xfrm>
        </p:spPr>
        <p:txBody>
          <a:bodyPr/>
          <a:lstStyle>
            <a:lvl1pPr marL="342900" indent="-342900">
              <a:buSzPct val="90000"/>
              <a:buFontTx/>
              <a:buBlip>
                <a:blip r:embed="rId2"/>
              </a:buBlip>
              <a:defRPr sz="2800">
                <a:solidFill>
                  <a:srgbClr val="01467D"/>
                </a:solidFill>
                <a:latin typeface="Microsoft Sans Serif" panose="020B0604020202020204" pitchFamily="34" charset="0"/>
                <a:cs typeface="Microsoft Sans Serif" panose="020B0604020202020204" pitchFamily="34" charset="0"/>
              </a:defRPr>
            </a:lvl1pPr>
            <a:lvl2pPr>
              <a:defRPr sz="2400">
                <a:solidFill>
                  <a:srgbClr val="01467D"/>
                </a:solidFill>
                <a:latin typeface="Microsoft Sans Serif" panose="020B0604020202020204" pitchFamily="34" charset="0"/>
                <a:cs typeface="Microsoft Sans Serif" panose="020B0604020202020204" pitchFamily="34" charset="0"/>
              </a:defRPr>
            </a:lvl2pPr>
            <a:lvl3pPr>
              <a:defRPr sz="2000">
                <a:solidFill>
                  <a:srgbClr val="01467D"/>
                </a:solidFill>
                <a:latin typeface="Microsoft Sans Serif" panose="020B0604020202020204" pitchFamily="34" charset="0"/>
                <a:cs typeface="Microsoft Sans Serif" panose="020B0604020202020204" pitchFamily="34" charset="0"/>
              </a:defRPr>
            </a:lvl3pPr>
            <a:lvl4pPr>
              <a:defRPr sz="1800">
                <a:solidFill>
                  <a:srgbClr val="01467D"/>
                </a:solidFill>
                <a:latin typeface="Microsoft Sans Serif" panose="020B0604020202020204" pitchFamily="34" charset="0"/>
                <a:cs typeface="Microsoft Sans Serif" panose="020B0604020202020204" pitchFamily="34" charset="0"/>
              </a:defRPr>
            </a:lvl4pPr>
            <a:lvl5pPr>
              <a:defRPr sz="1800">
                <a:solidFill>
                  <a:srgbClr val="01467D"/>
                </a:solidFill>
                <a:latin typeface="Microsoft Sans Serif" panose="020B0604020202020204" pitchFamily="34" charset="0"/>
                <a:cs typeface="Microsoft Sans Serif"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596336" y="116632"/>
            <a:ext cx="1330050" cy="720080"/>
          </a:xfrm>
          <a:prstGeom prst="rect">
            <a:avLst/>
          </a:prstGeom>
        </p:spPr>
      </p:pic>
      <p:cxnSp>
        <p:nvCxnSpPr>
          <p:cNvPr id="11" name="Connecteur droit 10"/>
          <p:cNvCxnSpPr/>
          <p:nvPr userDrawn="1"/>
        </p:nvCxnSpPr>
        <p:spPr>
          <a:xfrm>
            <a:off x="0" y="98072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14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520" y="0"/>
            <a:ext cx="7226217" cy="988286"/>
          </a:xfrm>
          <a:noFill/>
        </p:spPr>
        <p:txBody>
          <a:bodyPr>
            <a:normAutofit/>
          </a:bodyPr>
          <a:lstStyle>
            <a:lvl1pPr algn="l">
              <a:defRPr sz="2800">
                <a:solidFill>
                  <a:srgbClr val="01467D"/>
                </a:solidFill>
                <a:latin typeface="Microsoft Sans Serif" panose="020B0604020202020204" pitchFamily="34" charset="0"/>
                <a:cs typeface="Microsoft Sans Serif" panose="020B0604020202020204" pitchFamily="34" charset="0"/>
              </a:defRPr>
            </a:lvl1pPr>
          </a:lstStyle>
          <a:p>
            <a:r>
              <a:rPr lang="en-US" dirty="0"/>
              <a:t>Click to edit Master </a:t>
            </a:r>
            <a:r>
              <a:rPr lang="en-US"/>
              <a:t>title style</a:t>
            </a:r>
            <a:endParaRPr lang="en-IN" dirty="0"/>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96336" y="116632"/>
            <a:ext cx="1330050" cy="720080"/>
          </a:xfrm>
          <a:prstGeom prst="rect">
            <a:avLst/>
          </a:prstGeom>
        </p:spPr>
      </p:pic>
      <p:cxnSp>
        <p:nvCxnSpPr>
          <p:cNvPr id="11" name="Connecteur droit 10"/>
          <p:cNvCxnSpPr/>
          <p:nvPr userDrawn="1"/>
        </p:nvCxnSpPr>
        <p:spPr>
          <a:xfrm>
            <a:off x="0" y="980728"/>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84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4E885-8D2E-45F8-8CCC-CF7F0B7EF1A1}" type="datetimeFigureOut">
              <a:rPr lang="en-IN" smtClean="0">
                <a:solidFill>
                  <a:prstClr val="black">
                    <a:tint val="75000"/>
                  </a:prstClr>
                </a:solidFill>
              </a:rPr>
              <a:pPr/>
              <a:t>14-01-2022</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23715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374E885-8D2E-45F8-8CCC-CF7F0B7EF1A1}" type="datetimeFigureOut">
              <a:rPr lang="en-IN" smtClean="0">
                <a:solidFill>
                  <a:prstClr val="black">
                    <a:tint val="75000"/>
                  </a:prstClr>
                </a:solidFill>
              </a:rPr>
              <a:pPr/>
              <a:t>14-01-2022</a:t>
            </a:fld>
            <a:endParaRPr lang="en-IN"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N"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25281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374E885-8D2E-45F8-8CCC-CF7F0B7EF1A1}" type="datetimeFigureOut">
              <a:rPr lang="en-IN" smtClean="0">
                <a:solidFill>
                  <a:prstClr val="black">
                    <a:tint val="75000"/>
                  </a:prstClr>
                </a:solidFill>
              </a:rPr>
              <a:pPr/>
              <a:t>14-01-2022</a:t>
            </a:fld>
            <a:endParaRPr lang="en-IN"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N"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65022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a:t>Modifiez le style du titre</a:t>
            </a:r>
            <a:endParaRPr lang="en-US" dirty="0"/>
          </a:p>
        </p:txBody>
      </p:sp>
      <p:pic>
        <p:nvPicPr>
          <p:cNvPr id="4" name="Imag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42876" y="71414"/>
            <a:ext cx="1285852" cy="532258"/>
          </a:xfrm>
          <a:prstGeom prst="rect">
            <a:avLst/>
          </a:prstGeom>
        </p:spPr>
      </p:pic>
    </p:spTree>
    <p:extLst>
      <p:ext uri="{BB962C8B-B14F-4D97-AF65-F5344CB8AC3E}">
        <p14:creationId xmlns:p14="http://schemas.microsoft.com/office/powerpoint/2010/main" val="69664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58573A0B-CB5A-4D2E-92E0-53FE3AE2BC4E}" type="datetime1">
              <a:rPr lang="en-IN" smtClean="0">
                <a:solidFill>
                  <a:prstClr val="black">
                    <a:tint val="75000"/>
                  </a:prstClr>
                </a:solidFill>
              </a:rPr>
              <a:pPr/>
              <a:t>14-01-2022</a:t>
            </a:fld>
            <a:endParaRPr lang="en-IN"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114862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E885-8D2E-45F8-8CCC-CF7F0B7EF1A1}" type="datetimeFigureOut">
              <a:rPr lang="en-IN" smtClean="0">
                <a:solidFill>
                  <a:prstClr val="black">
                    <a:tint val="75000"/>
                  </a:prstClr>
                </a:solidFill>
              </a:rPr>
              <a:pPr/>
              <a:t>14-01-2022</a:t>
            </a:fld>
            <a:endParaRPr lang="en-IN"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3219022922"/>
      </p:ext>
    </p:extLst>
  </p:cSld>
  <p:clrMap bg1="lt1" tx1="dk1" bg2="lt2" tx2="dk2" accent1="accent1" accent2="accent2" accent3="accent3" accent4="accent4" accent5="accent5" accent6="accent6" hlink="hlink" folHlink="folHlink"/>
  <p:sldLayoutIdLst>
    <p:sldLayoutId id="2147483662" r:id="rId1"/>
    <p:sldLayoutId id="2147483704" r:id="rId2"/>
    <p:sldLayoutId id="2147483663" r:id="rId3"/>
    <p:sldLayoutId id="2147483703" r:id="rId4"/>
    <p:sldLayoutId id="2147483664" r:id="rId5"/>
    <p:sldLayoutId id="2147483665" r:id="rId6"/>
    <p:sldLayoutId id="2147483666" r:id="rId7"/>
    <p:sldLayoutId id="2147483705" r:id="rId8"/>
  </p:sldLayoutIdLst>
  <p:txStyles>
    <p:titleStyle>
      <a:lvl1pPr algn="l" defTabSz="914400" rtl="0" eaLnBrk="1" latinLnBrk="0" hangingPunct="1">
        <a:spcBef>
          <a:spcPct val="0"/>
        </a:spcBef>
        <a:buNone/>
        <a:defRPr sz="3600" kern="1200">
          <a:solidFill>
            <a:schemeClr val="accent1"/>
          </a:solidFill>
          <a:latin typeface="Microsoft Sans Serif" panose="020B0604020202020204" pitchFamily="34" charset="0"/>
          <a:ea typeface="+mj-ea"/>
          <a:cs typeface="Microsoft Sans Serif" panose="020B0604020202020204" pitchFamily="34" charset="0"/>
        </a:defRPr>
      </a:lvl1pPr>
    </p:titleStyle>
    <p:bodyStyle>
      <a:lvl1pPr marL="457200" indent="-457200" algn="l" defTabSz="914400" rtl="0" eaLnBrk="1" latinLnBrk="0" hangingPunct="1">
        <a:spcBef>
          <a:spcPct val="20000"/>
        </a:spcBef>
        <a:buSzPct val="90000"/>
        <a:buFontTx/>
        <a:buBlip>
          <a:blip r:embed="rId10"/>
        </a:buBlip>
        <a:defRPr sz="2800" kern="1200">
          <a:solidFill>
            <a:schemeClr val="accent1"/>
          </a:solidFill>
          <a:latin typeface="Microsoft Sans Serif" panose="020B060402020202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accent1"/>
          </a:solidFill>
          <a:latin typeface="Microsoft Sans Serif" panose="020B060402020202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accent1"/>
          </a:solidFill>
          <a:latin typeface="Microsoft Sans Serif" panose="020B060402020202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accent1"/>
          </a:solidFill>
          <a:latin typeface="Microsoft Sans Serif" panose="020B060402020202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solidFill>
          <a:latin typeface="Microsoft Sans Serif" panose="020B060402020202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F0314-EA0E-43CD-8EAD-A795C3157DCC}" type="datetime1">
              <a:rPr lang="en-IN" smtClean="0">
                <a:solidFill>
                  <a:prstClr val="black">
                    <a:tint val="75000"/>
                  </a:prstClr>
                </a:solidFill>
              </a:rPr>
              <a:pPr/>
              <a:t>14-01-2022</a:t>
            </a:fld>
            <a:endParaRPr lang="en-IN"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1BD4D-AA4F-4646-AB73-C2AB44FBE526}"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6805439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IN" altLang="en-US"/>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I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prstClr val="black">
                    <a:tint val="75000"/>
                  </a:prstClr>
                </a:solidFill>
                <a:latin typeface="Calibri"/>
                <a:cs typeface="+mn-cs"/>
              </a:defRPr>
            </a:lvl1pPr>
          </a:lstStyle>
          <a:p>
            <a:pPr>
              <a:defRPr/>
            </a:pPr>
            <a:fld id="{EE8F0909-653D-43A8-80DC-DC566E9380BF}" type="datetimeFigureOut">
              <a:rPr lang="en-IN"/>
              <a:pPr>
                <a:defRPr/>
              </a:pPr>
              <a:t>14-01-2022</a:t>
            </a:fld>
            <a:endParaRPr lang="en-I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fontAlgn="base">
              <a:spcBef>
                <a:spcPct val="0"/>
              </a:spcBef>
              <a:spcAft>
                <a:spcPct val="0"/>
              </a:spcAft>
            </a:pPr>
            <a:fld id="{26C88B8E-53DC-4AC3-ADBF-0B6C5E403979}" type="slidenum">
              <a:rPr lang="en-IN" altLang="en-US" smtClean="0">
                <a:cs typeface="Arial" panose="020B0604020202020204" pitchFamily="34" charset="0"/>
              </a:rPr>
              <a:pPr fontAlgn="base">
                <a:spcBef>
                  <a:spcPct val="0"/>
                </a:spcBef>
                <a:spcAft>
                  <a:spcPct val="0"/>
                </a:spcAft>
              </a:pPr>
              <a:t>‹#›</a:t>
            </a:fld>
            <a:endParaRPr lang="en-IN" altLang="en-US">
              <a:cs typeface="Arial" panose="020B0604020202020204" pitchFamily="34" charset="0"/>
            </a:endParaRPr>
          </a:p>
        </p:txBody>
      </p:sp>
    </p:spTree>
    <p:extLst>
      <p:ext uri="{BB962C8B-B14F-4D97-AF65-F5344CB8AC3E}">
        <p14:creationId xmlns:p14="http://schemas.microsoft.com/office/powerpoint/2010/main" val="1641854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892" algn="ctr" rtl="0" fontAlgn="base">
        <a:spcBef>
          <a:spcPct val="0"/>
        </a:spcBef>
        <a:spcAft>
          <a:spcPct val="0"/>
        </a:spcAft>
        <a:defRPr sz="3300">
          <a:solidFill>
            <a:schemeClr val="tx1"/>
          </a:solidFill>
          <a:latin typeface="Calibri" pitchFamily="34" charset="0"/>
        </a:defRPr>
      </a:lvl6pPr>
      <a:lvl7pPr marL="685783" algn="ctr" rtl="0" fontAlgn="base">
        <a:spcBef>
          <a:spcPct val="0"/>
        </a:spcBef>
        <a:spcAft>
          <a:spcPct val="0"/>
        </a:spcAft>
        <a:defRPr sz="3300">
          <a:solidFill>
            <a:schemeClr val="tx1"/>
          </a:solidFill>
          <a:latin typeface="Calibri" pitchFamily="34" charset="0"/>
        </a:defRPr>
      </a:lvl7pPr>
      <a:lvl8pPr marL="1028675" algn="ctr" rtl="0" fontAlgn="base">
        <a:spcBef>
          <a:spcPct val="0"/>
        </a:spcBef>
        <a:spcAft>
          <a:spcPct val="0"/>
        </a:spcAft>
        <a:defRPr sz="3300">
          <a:solidFill>
            <a:schemeClr val="tx1"/>
          </a:solidFill>
          <a:latin typeface="Calibri" pitchFamily="34" charset="0"/>
        </a:defRPr>
      </a:lvl8pPr>
      <a:lvl9pPr marL="1371566" algn="ctr" rtl="0" fontAlgn="base">
        <a:spcBef>
          <a:spcPct val="0"/>
        </a:spcBef>
        <a:spcAft>
          <a:spcPct val="0"/>
        </a:spcAft>
        <a:defRPr sz="3300">
          <a:solidFill>
            <a:schemeClr val="tx1"/>
          </a:solidFill>
          <a:latin typeface="Calibri" pitchFamily="34" charset="0"/>
        </a:defRPr>
      </a:lvl9pPr>
    </p:titleStyle>
    <p:bodyStyle>
      <a:lvl1pPr marL="255588" indent="-255588"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5625" indent="-212725"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5663" indent="-169863"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198563" indent="-16986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1463" indent="-169863"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Connecteur droit 83">
            <a:extLst>
              <a:ext uri="{FF2B5EF4-FFF2-40B4-BE49-F238E27FC236}">
                <a16:creationId xmlns:a16="http://schemas.microsoft.com/office/drawing/2014/main" id="{745236AE-5083-4DAA-B4C5-58CE103A5774}"/>
              </a:ext>
            </a:extLst>
          </p:cNvPr>
          <p:cNvCxnSpPr/>
          <p:nvPr/>
        </p:nvCxnSpPr>
        <p:spPr>
          <a:xfrm>
            <a:off x="5670992" y="2432513"/>
            <a:ext cx="0" cy="5967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1" name="Connecteur droit 83">
            <a:extLst>
              <a:ext uri="{FF2B5EF4-FFF2-40B4-BE49-F238E27FC236}">
                <a16:creationId xmlns:a16="http://schemas.microsoft.com/office/drawing/2014/main" id="{DF7AB165-A1B6-46E9-83CF-7702C9BF98ED}"/>
              </a:ext>
            </a:extLst>
          </p:cNvPr>
          <p:cNvCxnSpPr/>
          <p:nvPr/>
        </p:nvCxnSpPr>
        <p:spPr>
          <a:xfrm>
            <a:off x="6948264" y="2420888"/>
            <a:ext cx="0" cy="5967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Connecteur droit 83"/>
          <p:cNvCxnSpPr/>
          <p:nvPr/>
        </p:nvCxnSpPr>
        <p:spPr>
          <a:xfrm>
            <a:off x="3441190" y="2420888"/>
            <a:ext cx="0" cy="5967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Connecteur droit 82"/>
          <p:cNvCxnSpPr/>
          <p:nvPr/>
        </p:nvCxnSpPr>
        <p:spPr>
          <a:xfrm>
            <a:off x="1226638" y="2448369"/>
            <a:ext cx="0" cy="59001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1" name="Connecteur droit 70"/>
          <p:cNvCxnSpPr>
            <a:cxnSpLocks/>
            <a:endCxn id="54" idx="2"/>
          </p:cNvCxnSpPr>
          <p:nvPr/>
        </p:nvCxnSpPr>
        <p:spPr>
          <a:xfrm flipH="1">
            <a:off x="1240261" y="4260131"/>
            <a:ext cx="144016" cy="22816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52" name="Connecteur droit 2051"/>
          <p:cNvCxnSpPr>
            <a:cxnSpLocks/>
            <a:stCxn id="5" idx="2"/>
          </p:cNvCxnSpPr>
          <p:nvPr/>
        </p:nvCxnSpPr>
        <p:spPr>
          <a:xfrm>
            <a:off x="4595137" y="1724190"/>
            <a:ext cx="6384" cy="71950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dirty="0">
                <a:solidFill>
                  <a:schemeClr val="accent1"/>
                </a:solidFill>
              </a:rPr>
              <a:t> World Rowing Staff</a:t>
            </a:r>
            <a:r>
              <a:rPr lang="en-US" sz="1400" dirty="0">
                <a:solidFill>
                  <a:schemeClr val="accent1"/>
                </a:solidFill>
              </a:rPr>
              <a:t> at January 2022</a:t>
            </a:r>
            <a:endParaRPr lang="en-IN" sz="1400" dirty="0">
              <a:solidFill>
                <a:schemeClr val="accent1"/>
              </a:solidFill>
            </a:endParaRPr>
          </a:p>
        </p:txBody>
      </p:sp>
      <p:sp>
        <p:nvSpPr>
          <p:cNvPr id="5" name="Rectangle 4"/>
          <p:cNvSpPr/>
          <p:nvPr/>
        </p:nvSpPr>
        <p:spPr>
          <a:xfrm>
            <a:off x="3659033" y="1076118"/>
            <a:ext cx="1872208" cy="648072"/>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300" b="1" dirty="0">
                <a:solidFill>
                  <a:schemeClr val="accent1"/>
                </a:solidFill>
                <a:latin typeface="Microsoft Sans Serif"/>
                <a:cs typeface="Microsoft Sans Serif"/>
              </a:rPr>
              <a:t>Vincent Gaillard </a:t>
            </a:r>
            <a:r>
              <a:rPr lang="fr-FR" sz="1300" b="1" dirty="0">
                <a:solidFill>
                  <a:schemeClr val="tx2"/>
                </a:solidFill>
                <a:latin typeface="Microsoft Sans Serif"/>
                <a:cs typeface="Microsoft Sans Serif"/>
              </a:rPr>
              <a:t>(SUI)</a:t>
            </a:r>
          </a:p>
          <a:p>
            <a:pPr algn="ctr"/>
            <a:r>
              <a:rPr lang="fr-FR" sz="1300" dirty="0" err="1">
                <a:solidFill>
                  <a:schemeClr val="accent2">
                    <a:lumMod val="75000"/>
                  </a:schemeClr>
                </a:solidFill>
                <a:latin typeface="Microsoft Sans Serif"/>
                <a:cs typeface="Microsoft Sans Serif"/>
              </a:rPr>
              <a:t>Executive</a:t>
            </a:r>
            <a:r>
              <a:rPr lang="fr-FR" sz="1300" dirty="0">
                <a:solidFill>
                  <a:schemeClr val="accent2">
                    <a:lumMod val="75000"/>
                  </a:schemeClr>
                </a:solidFill>
                <a:latin typeface="Microsoft Sans Serif"/>
                <a:cs typeface="Microsoft Sans Serif"/>
              </a:rPr>
              <a:t> </a:t>
            </a:r>
            <a:r>
              <a:rPr lang="fr-FR" sz="1300" dirty="0" err="1">
                <a:solidFill>
                  <a:schemeClr val="accent2">
                    <a:lumMod val="75000"/>
                  </a:schemeClr>
                </a:solidFill>
                <a:latin typeface="Microsoft Sans Serif"/>
                <a:cs typeface="Microsoft Sans Serif"/>
              </a:rPr>
              <a:t>Director</a:t>
            </a:r>
            <a:endParaRPr lang="fr-FR" sz="1300" dirty="0">
              <a:solidFill>
                <a:schemeClr val="accent2">
                  <a:lumMod val="75000"/>
                </a:schemeClr>
              </a:solidFill>
              <a:latin typeface="Microsoft Sans Serif"/>
              <a:cs typeface="Microsoft Sans Serif"/>
            </a:endParaRPr>
          </a:p>
        </p:txBody>
      </p:sp>
      <p:grpSp>
        <p:nvGrpSpPr>
          <p:cNvPr id="2049" name="Grouper 2048"/>
          <p:cNvGrpSpPr/>
          <p:nvPr/>
        </p:nvGrpSpPr>
        <p:grpSpPr>
          <a:xfrm>
            <a:off x="6794080" y="3259699"/>
            <a:ext cx="1872208" cy="1707275"/>
            <a:chOff x="7039446" y="3198947"/>
            <a:chExt cx="1872208" cy="1707275"/>
          </a:xfrm>
        </p:grpSpPr>
        <p:sp>
          <p:nvSpPr>
            <p:cNvPr id="37" name="Rectangle 36"/>
            <p:cNvSpPr/>
            <p:nvPr/>
          </p:nvSpPr>
          <p:spPr>
            <a:xfrm>
              <a:off x="7039446" y="4389461"/>
              <a:ext cx="1872208" cy="516761"/>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Prateek Gumbar (IND)</a:t>
              </a:r>
            </a:p>
            <a:p>
              <a:pPr algn="ctr"/>
              <a:r>
                <a:rPr lang="fr-FR" sz="1100" dirty="0">
                  <a:solidFill>
                    <a:schemeClr val="accent2">
                      <a:lumMod val="75000"/>
                    </a:schemeClr>
                  </a:solidFill>
                  <a:latin typeface="Microsoft Sans Serif"/>
                  <a:cs typeface="Microsoft Sans Serif"/>
                </a:rPr>
                <a:t>Event Services Manager</a:t>
              </a:r>
            </a:p>
          </p:txBody>
        </p:sp>
        <p:sp>
          <p:nvSpPr>
            <p:cNvPr id="40" name="Rectangle 39"/>
            <p:cNvSpPr/>
            <p:nvPr/>
          </p:nvSpPr>
          <p:spPr>
            <a:xfrm>
              <a:off x="7039446" y="3735188"/>
              <a:ext cx="1872208" cy="534366"/>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Nathalie Phillips (GBR/SUI)</a:t>
              </a:r>
            </a:p>
            <a:p>
              <a:pPr algn="ctr"/>
              <a:r>
                <a:rPr lang="fr-FR" sz="1100" dirty="0">
                  <a:solidFill>
                    <a:schemeClr val="accent2">
                      <a:lumMod val="75000"/>
                    </a:schemeClr>
                  </a:solidFill>
                  <a:latin typeface="Microsoft Sans Serif"/>
                  <a:cs typeface="Microsoft Sans Serif"/>
                </a:rPr>
                <a:t>Senior Events Manager</a:t>
              </a:r>
            </a:p>
          </p:txBody>
        </p:sp>
        <p:sp>
          <p:nvSpPr>
            <p:cNvPr id="41" name="Rectangle 40"/>
            <p:cNvSpPr/>
            <p:nvPr/>
          </p:nvSpPr>
          <p:spPr>
            <a:xfrm>
              <a:off x="7039446" y="3198947"/>
              <a:ext cx="1872208" cy="446157"/>
            </a:xfrm>
            <a:prstGeom prst="rect">
              <a:avLst/>
            </a:prstGeom>
            <a:solidFill>
              <a:schemeClr val="accent6">
                <a:lumMod val="40000"/>
                <a:lumOff val="60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Svetla </a:t>
              </a:r>
              <a:r>
                <a:rPr lang="fr-FR" sz="1100" b="1" dirty="0" err="1">
                  <a:solidFill>
                    <a:schemeClr val="accent1"/>
                  </a:solidFill>
                  <a:latin typeface="Microsoft Sans Serif"/>
                  <a:cs typeface="Microsoft Sans Serif"/>
                </a:rPr>
                <a:t>Otzetova</a:t>
              </a:r>
              <a:r>
                <a:rPr lang="fr-FR" sz="1100" b="1" dirty="0">
                  <a:solidFill>
                    <a:schemeClr val="accent1"/>
                  </a:solidFill>
                  <a:latin typeface="Microsoft Sans Serif"/>
                  <a:cs typeface="Microsoft Sans Serif"/>
                </a:rPr>
                <a:t> (BUL)</a:t>
              </a:r>
            </a:p>
            <a:p>
              <a:pPr algn="ctr"/>
              <a:r>
                <a:rPr lang="fr-FR" sz="1100" dirty="0" err="1">
                  <a:solidFill>
                    <a:schemeClr val="accent2">
                      <a:lumMod val="75000"/>
                    </a:schemeClr>
                  </a:solidFill>
                  <a:latin typeface="Microsoft Sans Serif"/>
                  <a:cs typeface="Microsoft Sans Serif"/>
                </a:rPr>
                <a:t>Technical</a:t>
              </a:r>
              <a:r>
                <a:rPr lang="fr-FR" sz="1100" dirty="0">
                  <a:solidFill>
                    <a:schemeClr val="accent2">
                      <a:lumMod val="75000"/>
                    </a:schemeClr>
                  </a:solidFill>
                  <a:latin typeface="Microsoft Sans Serif"/>
                  <a:cs typeface="Microsoft Sans Serif"/>
                </a:rPr>
                <a:t> </a:t>
              </a:r>
              <a:r>
                <a:rPr lang="fr-FR" sz="1100" dirty="0" err="1">
                  <a:solidFill>
                    <a:schemeClr val="accent2">
                      <a:lumMod val="75000"/>
                    </a:schemeClr>
                  </a:solidFill>
                  <a:latin typeface="Microsoft Sans Serif"/>
                  <a:cs typeface="Microsoft Sans Serif"/>
                </a:rPr>
                <a:t>Director</a:t>
              </a:r>
              <a:r>
                <a:rPr lang="fr-FR" sz="1100" dirty="0">
                  <a:solidFill>
                    <a:schemeClr val="accent2">
                      <a:lumMod val="75000"/>
                    </a:schemeClr>
                  </a:solidFill>
                  <a:latin typeface="Microsoft Sans Serif"/>
                  <a:cs typeface="Microsoft Sans Serif"/>
                </a:rPr>
                <a:t>  </a:t>
              </a:r>
            </a:p>
          </p:txBody>
        </p:sp>
      </p:grpSp>
      <p:sp>
        <p:nvSpPr>
          <p:cNvPr id="42" name="Rectangle 41"/>
          <p:cNvSpPr/>
          <p:nvPr/>
        </p:nvSpPr>
        <p:spPr>
          <a:xfrm>
            <a:off x="2486745" y="3259958"/>
            <a:ext cx="1872208" cy="567300"/>
          </a:xfrm>
          <a:prstGeom prst="rect">
            <a:avLst/>
          </a:prstGeom>
          <a:solidFill>
            <a:srgbClr val="B7DEE8"/>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Andy Couper </a:t>
            </a:r>
            <a:r>
              <a:rPr lang="fr-FR" sz="1100" b="1" dirty="0">
                <a:solidFill>
                  <a:schemeClr val="tx2"/>
                </a:solidFill>
                <a:latin typeface="Microsoft Sans Serif"/>
                <a:cs typeface="Microsoft Sans Serif"/>
              </a:rPr>
              <a:t>(GBR)</a:t>
            </a:r>
          </a:p>
          <a:p>
            <a:pPr algn="ctr"/>
            <a:r>
              <a:rPr lang="fr-FR" sz="1100" dirty="0">
                <a:solidFill>
                  <a:schemeClr val="accent2">
                    <a:lumMod val="75000"/>
                  </a:schemeClr>
                </a:solidFill>
                <a:latin typeface="Microsoft Sans Serif"/>
                <a:cs typeface="Microsoft Sans Serif"/>
              </a:rPr>
              <a:t>Marketing </a:t>
            </a:r>
            <a:r>
              <a:rPr lang="fr-FR" sz="1100" dirty="0" err="1">
                <a:solidFill>
                  <a:schemeClr val="accent2">
                    <a:lumMod val="75000"/>
                  </a:schemeClr>
                </a:solidFill>
                <a:latin typeface="Microsoft Sans Serif"/>
                <a:cs typeface="Microsoft Sans Serif"/>
              </a:rPr>
              <a:t>Director</a:t>
            </a:r>
            <a:endParaRPr lang="fr-FR" sz="1100" dirty="0">
              <a:solidFill>
                <a:schemeClr val="accent2">
                  <a:lumMod val="75000"/>
                </a:schemeClr>
              </a:solidFill>
              <a:latin typeface="Microsoft Sans Serif"/>
              <a:cs typeface="Microsoft Sans Serif"/>
            </a:endParaRPr>
          </a:p>
        </p:txBody>
      </p:sp>
      <p:sp>
        <p:nvSpPr>
          <p:cNvPr id="43" name="Rectangle 42"/>
          <p:cNvSpPr/>
          <p:nvPr/>
        </p:nvSpPr>
        <p:spPr>
          <a:xfrm>
            <a:off x="2476899" y="3936006"/>
            <a:ext cx="1852521" cy="610409"/>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Brian Orsini </a:t>
            </a:r>
            <a:r>
              <a:rPr lang="fr-FR" sz="1100" b="1" dirty="0">
                <a:solidFill>
                  <a:schemeClr val="tx2"/>
                </a:solidFill>
                <a:latin typeface="Microsoft Sans Serif"/>
                <a:cs typeface="Microsoft Sans Serif"/>
              </a:rPr>
              <a:t>(FRA)</a:t>
            </a:r>
          </a:p>
          <a:p>
            <a:pPr algn="ctr"/>
            <a:r>
              <a:rPr lang="fr-FR" sz="1100" dirty="0">
                <a:solidFill>
                  <a:schemeClr val="accent2">
                    <a:lumMod val="75000"/>
                  </a:schemeClr>
                </a:solidFill>
                <a:latin typeface="Microsoft Sans Serif"/>
                <a:cs typeface="Microsoft Sans Serif"/>
              </a:rPr>
              <a:t>Communications Manager Digital</a:t>
            </a:r>
          </a:p>
        </p:txBody>
      </p:sp>
      <p:sp>
        <p:nvSpPr>
          <p:cNvPr id="49" name="Rectangle 48"/>
          <p:cNvSpPr/>
          <p:nvPr/>
        </p:nvSpPr>
        <p:spPr>
          <a:xfrm>
            <a:off x="4745899" y="3912709"/>
            <a:ext cx="1872208" cy="579592"/>
          </a:xfrm>
          <a:prstGeom prst="rect">
            <a:avLst/>
          </a:prstGeom>
          <a:solidFill>
            <a:schemeClr val="accent6">
              <a:lumMod val="40000"/>
              <a:lumOff val="60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Gianni Postiglione </a:t>
            </a:r>
            <a:r>
              <a:rPr lang="fr-FR" sz="1100" b="1" dirty="0">
                <a:solidFill>
                  <a:schemeClr val="tx2"/>
                </a:solidFill>
                <a:latin typeface="Microsoft Sans Serif"/>
                <a:cs typeface="Microsoft Sans Serif"/>
              </a:rPr>
              <a:t>(ITA)</a:t>
            </a:r>
          </a:p>
          <a:p>
            <a:pPr algn="ctr"/>
            <a:r>
              <a:rPr lang="fr-FR" sz="1100" dirty="0">
                <a:solidFill>
                  <a:schemeClr val="accent2">
                    <a:lumMod val="75000"/>
                  </a:schemeClr>
                </a:solidFill>
                <a:latin typeface="Microsoft Sans Serif"/>
                <a:cs typeface="Microsoft Sans Serif"/>
              </a:rPr>
              <a:t>Coaching </a:t>
            </a:r>
            <a:r>
              <a:rPr lang="fr-FR" sz="1100" dirty="0" err="1">
                <a:solidFill>
                  <a:schemeClr val="accent2">
                    <a:lumMod val="75000"/>
                  </a:schemeClr>
                </a:solidFill>
                <a:latin typeface="Microsoft Sans Serif"/>
                <a:cs typeface="Microsoft Sans Serif"/>
              </a:rPr>
              <a:t>Director</a:t>
            </a:r>
            <a:endParaRPr lang="fr-FR" sz="1100" dirty="0">
              <a:solidFill>
                <a:schemeClr val="accent2">
                  <a:lumMod val="75000"/>
                </a:schemeClr>
              </a:solidFill>
              <a:latin typeface="Microsoft Sans Serif"/>
              <a:cs typeface="Microsoft Sans Serif"/>
            </a:endParaRPr>
          </a:p>
        </p:txBody>
      </p:sp>
      <p:sp>
        <p:nvSpPr>
          <p:cNvPr id="53" name="Rectangle 52"/>
          <p:cNvSpPr/>
          <p:nvPr/>
        </p:nvSpPr>
        <p:spPr>
          <a:xfrm>
            <a:off x="379197" y="4609980"/>
            <a:ext cx="1728192" cy="494967"/>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Ludovica Caprino </a:t>
            </a:r>
            <a:r>
              <a:rPr lang="fr-FR" sz="1100" b="1" dirty="0">
                <a:solidFill>
                  <a:schemeClr val="tx2"/>
                </a:solidFill>
                <a:latin typeface="Microsoft Sans Serif"/>
                <a:cs typeface="Microsoft Sans Serif"/>
              </a:rPr>
              <a:t>(ITA)</a:t>
            </a:r>
          </a:p>
          <a:p>
            <a:pPr algn="ctr"/>
            <a:r>
              <a:rPr lang="fr-FR" sz="1100" dirty="0">
                <a:solidFill>
                  <a:schemeClr val="accent2">
                    <a:lumMod val="75000"/>
                  </a:schemeClr>
                </a:solidFill>
                <a:latin typeface="Microsoft Sans Serif"/>
                <a:cs typeface="Microsoft Sans Serif"/>
              </a:rPr>
              <a:t>Administrative </a:t>
            </a:r>
            <a:r>
              <a:rPr lang="fr-FR" sz="1100" dirty="0" err="1">
                <a:solidFill>
                  <a:schemeClr val="accent2">
                    <a:lumMod val="75000"/>
                  </a:schemeClr>
                </a:solidFill>
                <a:latin typeface="Microsoft Sans Serif"/>
                <a:cs typeface="Microsoft Sans Serif"/>
              </a:rPr>
              <a:t>Coordinator</a:t>
            </a:r>
            <a:endParaRPr lang="fr-FR" sz="1100" dirty="0">
              <a:solidFill>
                <a:schemeClr val="accent2">
                  <a:lumMod val="75000"/>
                </a:schemeClr>
              </a:solidFill>
              <a:latin typeface="Microsoft Sans Serif"/>
              <a:cs typeface="Microsoft Sans Serif"/>
            </a:endParaRPr>
          </a:p>
        </p:txBody>
      </p:sp>
      <p:sp>
        <p:nvSpPr>
          <p:cNvPr id="54" name="Rectangle 53"/>
          <p:cNvSpPr/>
          <p:nvPr/>
        </p:nvSpPr>
        <p:spPr>
          <a:xfrm>
            <a:off x="376165" y="3907278"/>
            <a:ext cx="1728192" cy="581020"/>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Lucy Trochet </a:t>
            </a:r>
            <a:r>
              <a:rPr lang="fr-FR" sz="1100" b="1" dirty="0">
                <a:solidFill>
                  <a:schemeClr val="tx2"/>
                </a:solidFill>
                <a:latin typeface="Microsoft Sans Serif"/>
                <a:cs typeface="Microsoft Sans Serif"/>
              </a:rPr>
              <a:t>(GBR)</a:t>
            </a:r>
          </a:p>
          <a:p>
            <a:pPr algn="ctr"/>
            <a:r>
              <a:rPr lang="fr-FR" sz="1100" dirty="0" err="1">
                <a:solidFill>
                  <a:schemeClr val="accent2">
                    <a:lumMod val="75000"/>
                  </a:schemeClr>
                </a:solidFill>
                <a:latin typeface="Microsoft Sans Serif"/>
                <a:cs typeface="Microsoft Sans Serif"/>
              </a:rPr>
              <a:t>Governance</a:t>
            </a:r>
            <a:r>
              <a:rPr lang="fr-FR" sz="1100" dirty="0">
                <a:solidFill>
                  <a:schemeClr val="accent2">
                    <a:lumMod val="75000"/>
                  </a:schemeClr>
                </a:solidFill>
                <a:latin typeface="Microsoft Sans Serif"/>
                <a:cs typeface="Microsoft Sans Serif"/>
              </a:rPr>
              <a:t> Manager</a:t>
            </a:r>
          </a:p>
        </p:txBody>
      </p:sp>
      <p:sp>
        <p:nvSpPr>
          <p:cNvPr id="55" name="Rectangle 54"/>
          <p:cNvSpPr/>
          <p:nvPr/>
        </p:nvSpPr>
        <p:spPr>
          <a:xfrm>
            <a:off x="388706" y="3255470"/>
            <a:ext cx="1728192" cy="542536"/>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Emilio Pastorello </a:t>
            </a:r>
            <a:r>
              <a:rPr lang="fr-FR" sz="1100" b="1" dirty="0">
                <a:solidFill>
                  <a:schemeClr val="tx2"/>
                </a:solidFill>
                <a:latin typeface="Microsoft Sans Serif"/>
                <a:cs typeface="Microsoft Sans Serif"/>
              </a:rPr>
              <a:t>(ITA/SUI)</a:t>
            </a:r>
          </a:p>
          <a:p>
            <a:pPr algn="ctr"/>
            <a:r>
              <a:rPr lang="fr-FR" sz="1100" dirty="0">
                <a:solidFill>
                  <a:schemeClr val="accent2">
                    <a:lumMod val="75000"/>
                  </a:schemeClr>
                </a:solidFill>
                <a:latin typeface="Microsoft Sans Serif"/>
                <a:cs typeface="Microsoft Sans Serif"/>
              </a:rPr>
              <a:t>Controller</a:t>
            </a:r>
          </a:p>
        </p:txBody>
      </p:sp>
      <p:sp>
        <p:nvSpPr>
          <p:cNvPr id="56" name="Rectangle 55"/>
          <p:cNvSpPr/>
          <p:nvPr/>
        </p:nvSpPr>
        <p:spPr>
          <a:xfrm>
            <a:off x="409361" y="2655691"/>
            <a:ext cx="1728192" cy="476662"/>
          </a:xfrm>
          <a:prstGeom prst="rect">
            <a:avLst/>
          </a:prstGeom>
          <a:solidFill>
            <a:schemeClr val="accent1"/>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400" b="1" dirty="0" err="1">
                <a:solidFill>
                  <a:schemeClr val="bg1"/>
                </a:solidFill>
                <a:latin typeface="Microsoft Sans Serif"/>
                <a:cs typeface="Microsoft Sans Serif"/>
              </a:rPr>
              <a:t>Governance</a:t>
            </a:r>
            <a:r>
              <a:rPr lang="fr-FR" sz="1400" b="1" dirty="0">
                <a:solidFill>
                  <a:schemeClr val="bg1"/>
                </a:solidFill>
                <a:latin typeface="Microsoft Sans Serif"/>
                <a:cs typeface="Microsoft Sans Serif"/>
              </a:rPr>
              <a:t> &amp; Administration</a:t>
            </a:r>
            <a:endParaRPr lang="fr-FR" sz="1200" dirty="0">
              <a:solidFill>
                <a:schemeClr val="bg1"/>
              </a:solidFill>
              <a:latin typeface="Microsoft Sans Serif"/>
              <a:cs typeface="Microsoft Sans Serif"/>
            </a:endParaRPr>
          </a:p>
        </p:txBody>
      </p:sp>
      <p:sp>
        <p:nvSpPr>
          <p:cNvPr id="57" name="Rectangle 56"/>
          <p:cNvSpPr/>
          <p:nvPr/>
        </p:nvSpPr>
        <p:spPr>
          <a:xfrm>
            <a:off x="4745899" y="2669369"/>
            <a:ext cx="1872208" cy="472633"/>
          </a:xfrm>
          <a:prstGeom prst="rect">
            <a:avLst/>
          </a:prstGeom>
          <a:solidFill>
            <a:schemeClr val="accent2"/>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400" b="1" dirty="0">
                <a:solidFill>
                  <a:schemeClr val="bg1"/>
                </a:solidFill>
                <a:latin typeface="Microsoft Sans Serif"/>
                <a:cs typeface="Microsoft Sans Serif"/>
              </a:rPr>
              <a:t>Development</a:t>
            </a:r>
            <a:endParaRPr lang="fr-FR" sz="1200" dirty="0">
              <a:solidFill>
                <a:schemeClr val="bg1"/>
              </a:solidFill>
              <a:latin typeface="Microsoft Sans Serif"/>
              <a:cs typeface="Microsoft Sans Serif"/>
            </a:endParaRPr>
          </a:p>
        </p:txBody>
      </p:sp>
      <p:sp>
        <p:nvSpPr>
          <p:cNvPr id="58" name="Rectangle 57"/>
          <p:cNvSpPr/>
          <p:nvPr/>
        </p:nvSpPr>
        <p:spPr>
          <a:xfrm>
            <a:off x="2496589" y="2678984"/>
            <a:ext cx="1872208" cy="472632"/>
          </a:xfrm>
          <a:prstGeom prst="rect">
            <a:avLst/>
          </a:prstGeom>
          <a:solidFill>
            <a:schemeClr val="accent3"/>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400" b="1" dirty="0">
                <a:solidFill>
                  <a:schemeClr val="bg1"/>
                </a:solidFill>
                <a:latin typeface="Microsoft Sans Serif"/>
                <a:cs typeface="Microsoft Sans Serif"/>
              </a:rPr>
              <a:t>Marketing &amp; Communications</a:t>
            </a:r>
            <a:endParaRPr lang="fr-FR" sz="1200" dirty="0">
              <a:solidFill>
                <a:schemeClr val="bg1"/>
              </a:solidFill>
              <a:latin typeface="Microsoft Sans Serif"/>
              <a:cs typeface="Microsoft Sans Serif"/>
            </a:endParaRPr>
          </a:p>
        </p:txBody>
      </p:sp>
      <p:sp>
        <p:nvSpPr>
          <p:cNvPr id="60" name="Rectangle 59"/>
          <p:cNvSpPr/>
          <p:nvPr/>
        </p:nvSpPr>
        <p:spPr>
          <a:xfrm>
            <a:off x="6821106" y="2673258"/>
            <a:ext cx="1872208" cy="456661"/>
          </a:xfrm>
          <a:prstGeom prst="rect">
            <a:avLst/>
          </a:prstGeom>
          <a:solidFill>
            <a:schemeClr val="accent4">
              <a:lumMod val="7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400" b="1" dirty="0">
                <a:solidFill>
                  <a:schemeClr val="bg1"/>
                </a:solidFill>
                <a:latin typeface="Microsoft Sans Serif"/>
                <a:cs typeface="Microsoft Sans Serif"/>
              </a:rPr>
              <a:t>Events</a:t>
            </a:r>
            <a:endParaRPr lang="fr-FR" sz="1200" dirty="0">
              <a:solidFill>
                <a:schemeClr val="bg1"/>
              </a:solidFill>
              <a:latin typeface="Microsoft Sans Serif"/>
              <a:cs typeface="Microsoft Sans Serif"/>
            </a:endParaRPr>
          </a:p>
        </p:txBody>
      </p:sp>
      <p:sp>
        <p:nvSpPr>
          <p:cNvPr id="2071" name="ZoneTexte 2070"/>
          <p:cNvSpPr txBox="1"/>
          <p:nvPr/>
        </p:nvSpPr>
        <p:spPr>
          <a:xfrm>
            <a:off x="51581" y="1673074"/>
            <a:ext cx="1854995" cy="261610"/>
          </a:xfrm>
          <a:prstGeom prst="rect">
            <a:avLst/>
          </a:prstGeom>
          <a:noFill/>
        </p:spPr>
        <p:txBody>
          <a:bodyPr wrap="none" rtlCol="0">
            <a:spAutoFit/>
          </a:bodyPr>
          <a:lstStyle/>
          <a:p>
            <a:pPr algn="ctr"/>
            <a:r>
              <a:rPr lang="fr-FR" sz="1100" b="1" dirty="0">
                <a:solidFill>
                  <a:schemeClr val="accent1"/>
                </a:solidFill>
                <a:latin typeface="Microsoft Sans Serif"/>
                <a:cs typeface="Microsoft Sans Serif"/>
              </a:rPr>
              <a:t>= Staff </a:t>
            </a:r>
            <a:r>
              <a:rPr lang="fr-FR" sz="1100" b="1" dirty="0" err="1">
                <a:solidFill>
                  <a:schemeClr val="accent1"/>
                </a:solidFill>
                <a:latin typeface="Microsoft Sans Serif"/>
                <a:cs typeface="Microsoft Sans Serif"/>
              </a:rPr>
              <a:t>based</a:t>
            </a:r>
            <a:r>
              <a:rPr lang="fr-FR" sz="1100" b="1" dirty="0">
                <a:solidFill>
                  <a:schemeClr val="accent1"/>
                </a:solidFill>
                <a:latin typeface="Microsoft Sans Serif"/>
                <a:cs typeface="Microsoft Sans Serif"/>
              </a:rPr>
              <a:t>  in Lausanne</a:t>
            </a:r>
          </a:p>
        </p:txBody>
      </p:sp>
      <p:sp>
        <p:nvSpPr>
          <p:cNvPr id="90" name="Rectangle 89"/>
          <p:cNvSpPr/>
          <p:nvPr/>
        </p:nvSpPr>
        <p:spPr>
          <a:xfrm>
            <a:off x="179512" y="1438301"/>
            <a:ext cx="792088" cy="288032"/>
          </a:xfrm>
          <a:prstGeom prst="rect">
            <a:avLst/>
          </a:prstGeom>
          <a:solidFill>
            <a:schemeClr val="bg1">
              <a:lumMod val="85000"/>
            </a:schemeClr>
          </a:solidFill>
          <a:ln w="12700">
            <a:solidFill>
              <a:schemeClr val="tx1"/>
            </a:solidFill>
            <a:round/>
            <a:headEnd/>
            <a:tailEnd/>
          </a:ln>
          <a:effectLst/>
        </p:spPr>
        <p:txBody>
          <a:bodyPr rtlCol="0" anchor="ctr"/>
          <a:lstStyle/>
          <a:p>
            <a:pPr algn="ctr"/>
            <a:endParaRPr lang="fr-FR" sz="1200" dirty="0">
              <a:solidFill>
                <a:schemeClr val="accent2">
                  <a:lumMod val="75000"/>
                </a:schemeClr>
              </a:solidFill>
              <a:latin typeface="Microsoft Sans Serif"/>
              <a:cs typeface="Microsoft Sans Serif"/>
            </a:endParaRPr>
          </a:p>
        </p:txBody>
      </p:sp>
      <p:cxnSp>
        <p:nvCxnSpPr>
          <p:cNvPr id="66" name="Connecteur droit 75"/>
          <p:cNvCxnSpPr>
            <a:cxnSpLocks/>
          </p:cNvCxnSpPr>
          <p:nvPr/>
        </p:nvCxnSpPr>
        <p:spPr>
          <a:xfrm flipH="1">
            <a:off x="1224171" y="2435840"/>
            <a:ext cx="3377012" cy="7859"/>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4745899" y="3241520"/>
            <a:ext cx="1872208" cy="572282"/>
          </a:xfrm>
          <a:prstGeom prst="rect">
            <a:avLst/>
          </a:prstGeom>
          <a:solidFill>
            <a:schemeClr val="accent6">
              <a:lumMod val="40000"/>
              <a:lumOff val="60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Daniela Gomes </a:t>
            </a:r>
            <a:r>
              <a:rPr lang="fr-FR" sz="1100" b="1" dirty="0">
                <a:solidFill>
                  <a:schemeClr val="tx2"/>
                </a:solidFill>
                <a:latin typeface="Microsoft Sans Serif"/>
                <a:cs typeface="Microsoft Sans Serif"/>
              </a:rPr>
              <a:t>(POR)</a:t>
            </a:r>
          </a:p>
          <a:p>
            <a:pPr algn="ctr"/>
            <a:r>
              <a:rPr lang="fr-FR" sz="1100" dirty="0">
                <a:solidFill>
                  <a:schemeClr val="accent2">
                    <a:lumMod val="75000"/>
                  </a:schemeClr>
                </a:solidFill>
                <a:latin typeface="Microsoft Sans Serif"/>
                <a:cs typeface="Microsoft Sans Serif"/>
              </a:rPr>
              <a:t>Development </a:t>
            </a:r>
            <a:r>
              <a:rPr lang="fr-FR" sz="1100" dirty="0" err="1">
                <a:solidFill>
                  <a:schemeClr val="accent2">
                    <a:lumMod val="75000"/>
                  </a:schemeClr>
                </a:solidFill>
                <a:latin typeface="Microsoft Sans Serif"/>
                <a:cs typeface="Microsoft Sans Serif"/>
              </a:rPr>
              <a:t>Director</a:t>
            </a:r>
            <a:r>
              <a:rPr lang="fr-FR" sz="1100" dirty="0">
                <a:solidFill>
                  <a:schemeClr val="accent2">
                    <a:lumMod val="75000"/>
                  </a:schemeClr>
                </a:solidFill>
                <a:latin typeface="Microsoft Sans Serif"/>
                <a:cs typeface="Microsoft Sans Serif"/>
              </a:rPr>
              <a:t> </a:t>
            </a:r>
          </a:p>
        </p:txBody>
      </p:sp>
      <p:sp>
        <p:nvSpPr>
          <p:cNvPr id="46" name="Rectangle 45">
            <a:extLst>
              <a:ext uri="{FF2B5EF4-FFF2-40B4-BE49-F238E27FC236}">
                <a16:creationId xmlns:a16="http://schemas.microsoft.com/office/drawing/2014/main" id="{2070E59E-A869-4272-825C-3F97DE18AE1E}"/>
              </a:ext>
            </a:extLst>
          </p:cNvPr>
          <p:cNvSpPr/>
          <p:nvPr/>
        </p:nvSpPr>
        <p:spPr>
          <a:xfrm>
            <a:off x="4745899" y="4588187"/>
            <a:ext cx="1872208" cy="516760"/>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Paolo Mattana </a:t>
            </a:r>
            <a:r>
              <a:rPr lang="fr-FR" sz="1100" b="1" dirty="0">
                <a:solidFill>
                  <a:schemeClr val="tx2"/>
                </a:solidFill>
                <a:latin typeface="Microsoft Sans Serif"/>
                <a:cs typeface="Microsoft Sans Serif"/>
              </a:rPr>
              <a:t>(ITA) </a:t>
            </a:r>
          </a:p>
          <a:p>
            <a:pPr algn="ctr"/>
            <a:r>
              <a:rPr lang="fr-FR" sz="1100" dirty="0">
                <a:solidFill>
                  <a:schemeClr val="accent2">
                    <a:lumMod val="75000"/>
                  </a:schemeClr>
                </a:solidFill>
                <a:latin typeface="Microsoft Sans Serif"/>
                <a:cs typeface="Microsoft Sans Serif"/>
              </a:rPr>
              <a:t>Development Manager</a:t>
            </a:r>
          </a:p>
        </p:txBody>
      </p:sp>
      <p:sp>
        <p:nvSpPr>
          <p:cNvPr id="63" name="Rectangle 62">
            <a:extLst>
              <a:ext uri="{FF2B5EF4-FFF2-40B4-BE49-F238E27FC236}">
                <a16:creationId xmlns:a16="http://schemas.microsoft.com/office/drawing/2014/main" id="{C486D2D3-BB8A-4236-B39F-A531B6DD2793}"/>
              </a:ext>
            </a:extLst>
          </p:cNvPr>
          <p:cNvSpPr/>
          <p:nvPr/>
        </p:nvSpPr>
        <p:spPr>
          <a:xfrm>
            <a:off x="7367563" y="1738626"/>
            <a:ext cx="1724856" cy="538369"/>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Liz Soutter </a:t>
            </a:r>
            <a:r>
              <a:rPr lang="fr-FR" sz="1100" b="1" dirty="0">
                <a:solidFill>
                  <a:schemeClr val="tx2"/>
                </a:solidFill>
                <a:latin typeface="Microsoft Sans Serif"/>
                <a:cs typeface="Microsoft Sans Serif"/>
              </a:rPr>
              <a:t>(CAN)</a:t>
            </a:r>
            <a:endParaRPr lang="fr-FR" sz="1100" b="1" dirty="0">
              <a:solidFill>
                <a:schemeClr val="accent1"/>
              </a:solidFill>
              <a:latin typeface="Microsoft Sans Serif"/>
              <a:cs typeface="Microsoft Sans Serif"/>
            </a:endParaRPr>
          </a:p>
          <a:p>
            <a:pPr algn="ctr"/>
            <a:r>
              <a:rPr lang="fr-FR" sz="1100" dirty="0">
                <a:solidFill>
                  <a:schemeClr val="accent2">
                    <a:lumMod val="75000"/>
                  </a:schemeClr>
                </a:solidFill>
                <a:latin typeface="Microsoft Sans Serif"/>
                <a:cs typeface="Microsoft Sans Serif"/>
              </a:rPr>
              <a:t>Sport Manager</a:t>
            </a:r>
          </a:p>
        </p:txBody>
      </p:sp>
      <p:sp>
        <p:nvSpPr>
          <p:cNvPr id="67" name="Rectangle 66">
            <a:extLst>
              <a:ext uri="{FF2B5EF4-FFF2-40B4-BE49-F238E27FC236}">
                <a16:creationId xmlns:a16="http://schemas.microsoft.com/office/drawing/2014/main" id="{241E86EE-7E00-442E-8800-760D6D322F42}"/>
              </a:ext>
            </a:extLst>
          </p:cNvPr>
          <p:cNvSpPr/>
          <p:nvPr/>
        </p:nvSpPr>
        <p:spPr>
          <a:xfrm>
            <a:off x="6794080" y="5017705"/>
            <a:ext cx="1872208" cy="494967"/>
          </a:xfrm>
          <a:prstGeom prst="rect">
            <a:avLst/>
          </a:prstGeom>
          <a:solidFill>
            <a:schemeClr val="bg1">
              <a:lumMod val="85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Matt Evans (GBR)</a:t>
            </a:r>
          </a:p>
          <a:p>
            <a:pPr algn="ctr"/>
            <a:r>
              <a:rPr lang="fr-FR" sz="1100" dirty="0">
                <a:solidFill>
                  <a:schemeClr val="accent2">
                    <a:lumMod val="75000"/>
                  </a:schemeClr>
                </a:solidFill>
                <a:latin typeface="Microsoft Sans Serif"/>
                <a:cs typeface="Microsoft Sans Serif"/>
              </a:rPr>
              <a:t>Events Manager </a:t>
            </a:r>
          </a:p>
        </p:txBody>
      </p:sp>
      <p:sp>
        <p:nvSpPr>
          <p:cNvPr id="69" name="Rectangle 68">
            <a:extLst>
              <a:ext uri="{FF2B5EF4-FFF2-40B4-BE49-F238E27FC236}">
                <a16:creationId xmlns:a16="http://schemas.microsoft.com/office/drawing/2014/main" id="{31293D74-79B9-484D-BDBE-E3824FEEDC81}"/>
              </a:ext>
            </a:extLst>
          </p:cNvPr>
          <p:cNvSpPr/>
          <p:nvPr/>
        </p:nvSpPr>
        <p:spPr>
          <a:xfrm>
            <a:off x="6794080" y="5627699"/>
            <a:ext cx="1872208" cy="494967"/>
          </a:xfrm>
          <a:prstGeom prst="rect">
            <a:avLst/>
          </a:prstGeom>
          <a:solidFill>
            <a:schemeClr val="accent6">
              <a:lumMod val="40000"/>
              <a:lumOff val="60000"/>
            </a:schemeClr>
          </a:solidFill>
          <a:ln w="12700">
            <a:solidFill>
              <a:schemeClr val="tx1"/>
            </a:solidFill>
            <a:round/>
            <a:headEnd/>
            <a:tailEnd/>
          </a:ln>
          <a:effectLst>
            <a:outerShdw blurRad="473075" dist="279400" dir="8100000" sx="75000" sy="75000" algn="tr" rotWithShape="0">
              <a:prstClr val="black">
                <a:alpha val="30000"/>
              </a:prstClr>
            </a:outerShdw>
          </a:effectLst>
        </p:spPr>
        <p:txBody>
          <a:bodyPr rtlCol="0" anchor="ctr"/>
          <a:lstStyle/>
          <a:p>
            <a:pPr algn="ctr"/>
            <a:r>
              <a:rPr lang="fr-FR" sz="1100" b="1" dirty="0">
                <a:solidFill>
                  <a:schemeClr val="accent1"/>
                </a:solidFill>
                <a:latin typeface="Microsoft Sans Serif"/>
                <a:cs typeface="Microsoft Sans Serif"/>
              </a:rPr>
              <a:t>Tine Jacobsen (GER)</a:t>
            </a:r>
          </a:p>
          <a:p>
            <a:pPr algn="ctr"/>
            <a:r>
              <a:rPr lang="fr-FR" sz="1100" dirty="0">
                <a:solidFill>
                  <a:schemeClr val="accent2">
                    <a:lumMod val="75000"/>
                  </a:schemeClr>
                </a:solidFill>
                <a:latin typeface="Microsoft Sans Serif"/>
                <a:cs typeface="Microsoft Sans Serif"/>
              </a:rPr>
              <a:t>Events Manager </a:t>
            </a:r>
          </a:p>
        </p:txBody>
      </p:sp>
      <p:cxnSp>
        <p:nvCxnSpPr>
          <p:cNvPr id="50" name="Connecteur droit 75">
            <a:extLst>
              <a:ext uri="{FF2B5EF4-FFF2-40B4-BE49-F238E27FC236}">
                <a16:creationId xmlns:a16="http://schemas.microsoft.com/office/drawing/2014/main" id="{E5AA300B-2603-4A15-ABFA-EF28DCB0A89E}"/>
              </a:ext>
            </a:extLst>
          </p:cNvPr>
          <p:cNvCxnSpPr>
            <a:cxnSpLocks/>
          </p:cNvCxnSpPr>
          <p:nvPr/>
        </p:nvCxnSpPr>
        <p:spPr>
          <a:xfrm flipH="1">
            <a:off x="4606526" y="2431170"/>
            <a:ext cx="3623465" cy="782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EDC140C-3EC6-4629-A427-C35A56C024CA}"/>
              </a:ext>
            </a:extLst>
          </p:cNvPr>
          <p:cNvCxnSpPr>
            <a:endCxn id="63" idx="2"/>
          </p:cNvCxnSpPr>
          <p:nvPr/>
        </p:nvCxnSpPr>
        <p:spPr>
          <a:xfrm flipV="1">
            <a:off x="8229991" y="2276995"/>
            <a:ext cx="0" cy="154175"/>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76021"/>
      </p:ext>
    </p:extLst>
  </p:cSld>
  <p:clrMapOvr>
    <a:masterClrMapping/>
  </p:clrMapOvr>
</p:sld>
</file>

<file path=ppt/theme/theme1.xml><?xml version="1.0" encoding="utf-8"?>
<a:theme xmlns:a="http://schemas.openxmlformats.org/drawingml/2006/main" name="4_Office Theme">
  <a:themeElements>
    <a:clrScheme name="FISA">
      <a:dk1>
        <a:sysClr val="windowText" lastClr="000000"/>
      </a:dk1>
      <a:lt1>
        <a:sysClr val="window" lastClr="FFFFFF"/>
      </a:lt1>
      <a:dk2>
        <a:srgbClr val="1F497D"/>
      </a:dk2>
      <a:lt2>
        <a:srgbClr val="EEECE1"/>
      </a:lt2>
      <a:accent1>
        <a:srgbClr val="01467D"/>
      </a:accent1>
      <a:accent2>
        <a:srgbClr val="00A4E4"/>
      </a:accent2>
      <a:accent3>
        <a:srgbClr val="4F81BD"/>
      </a:accent3>
      <a:accent4>
        <a:srgbClr val="F79646"/>
      </a:accent4>
      <a:accent5>
        <a:srgbClr val="92D050"/>
      </a:accent5>
      <a:accent6>
        <a:srgbClr val="4BACC6"/>
      </a:accent6>
      <a:hlink>
        <a:srgbClr val="01467D"/>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326</Words>
  <Application>Microsoft Office PowerPoint</Application>
  <PresentationFormat>On-screen Show (4:3)</PresentationFormat>
  <Paragraphs>54</Paragraphs>
  <Slides>1</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Calibri</vt:lpstr>
      <vt:lpstr>Microsoft Sans Serif</vt:lpstr>
      <vt:lpstr>Wingdings</vt:lpstr>
      <vt:lpstr>4_Office Theme</vt:lpstr>
      <vt:lpstr>1_Office Theme</vt:lpstr>
      <vt:lpstr>7_Office Theme</vt:lpstr>
      <vt:lpstr> World Rowing Staff at January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Pooh</dc:creator>
  <cp:lastModifiedBy>Lucy Trochet</cp:lastModifiedBy>
  <cp:revision>538</cp:revision>
  <cp:lastPrinted>2020-01-07T14:55:23Z</cp:lastPrinted>
  <dcterms:created xsi:type="dcterms:W3CDTF">2014-01-09T20:11:15Z</dcterms:created>
  <dcterms:modified xsi:type="dcterms:W3CDTF">2022-01-14T14:18:32Z</dcterms:modified>
</cp:coreProperties>
</file>