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1" r:id="rId3"/>
    <p:sldId id="3318" r:id="rId4"/>
    <p:sldId id="266" r:id="rId5"/>
    <p:sldId id="272" r:id="rId6"/>
    <p:sldId id="3319" r:id="rId7"/>
    <p:sldId id="4106" r:id="rId8"/>
    <p:sldId id="4105" r:id="rId9"/>
    <p:sldId id="269" r:id="rId10"/>
    <p:sldId id="270" r:id="rId11"/>
    <p:sldId id="273" r:id="rId12"/>
    <p:sldId id="275" r:id="rId13"/>
    <p:sldId id="274" r:id="rId14"/>
    <p:sldId id="268" r:id="rId15"/>
    <p:sldId id="4104" r:id="rId16"/>
    <p:sldId id="262"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6"/>
          </a:solidFill>
        </a:fill>
      </a:tcStyle>
    </a:wholeTbl>
    <a:band2H>
      <a:tcTxStyle/>
      <a:tcStyle>
        <a:tcBdr/>
        <a:fill>
          <a:solidFill>
            <a:srgbClr val="E6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2EA"/>
          </a:solidFill>
        </a:fill>
      </a:tcStyle>
    </a:wholeTbl>
    <a:band2H>
      <a:tcTxStyle/>
      <a:tcStyle>
        <a:tcBdr/>
        <a:fill>
          <a:solidFill>
            <a:srgbClr val="E8F1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3" autoAdjust="0"/>
    <p:restoredTop sz="85146" autoAdjust="0"/>
  </p:normalViewPr>
  <p:slideViewPr>
    <p:cSldViewPr snapToGrid="0">
      <p:cViewPr varScale="1">
        <p:scale>
          <a:sx n="57" d="100"/>
          <a:sy n="57" d="100"/>
        </p:scale>
        <p:origin x="964"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isa-data\DEVELOPMENT\2021-2024%20Events\2021\Olympic%20and%20Paralympic%20Qualification%20update\Olympics%20Stats%20to%202021%20at%2028052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sa-data\DEVELOPMENT\2021-2024%20Events\2021\Olympic%20and%20Paralympic%20Qualification%20update\Olympics%20Stats%20to%202021%20at%20280521.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GB"/>
              <a:t>"Olympic" Participation
Olympic Games and Qualification Regattas (at 280521)</a:t>
            </a:r>
          </a:p>
        </c:rich>
      </c:tx>
      <c:layout>
        <c:manualLayout>
          <c:xMode val="edge"/>
          <c:yMode val="edge"/>
          <c:x val="0.21522341831396949"/>
          <c:y val="3.0864199928153247E-2"/>
        </c:manualLayout>
      </c:layout>
      <c:overlay val="0"/>
    </c:title>
    <c:autoTitleDeleted val="0"/>
    <c:plotArea>
      <c:layout>
        <c:manualLayout>
          <c:layoutTarget val="inner"/>
          <c:xMode val="edge"/>
          <c:yMode val="edge"/>
          <c:x val="8.5301946591446548E-2"/>
          <c:y val="0.22428028605703068"/>
          <c:w val="0.89632660803012221"/>
          <c:h val="0.61934280828592869"/>
        </c:manualLayout>
      </c:layout>
      <c:barChart>
        <c:barDir val="col"/>
        <c:grouping val="clustered"/>
        <c:varyColors val="0"/>
        <c:ser>
          <c:idx val="0"/>
          <c:order val="0"/>
          <c:tx>
            <c:v>No. Of Feds</c:v>
          </c:tx>
          <c:spPr>
            <a:solidFill>
              <a:schemeClr val="tx2">
                <a:lumMod val="75000"/>
              </a:schemeClr>
            </a:solidFill>
          </c:spPr>
          <c:invertIfNegative val="0"/>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NFs!$A$7:$A$15</c:f>
              <c:numCache>
                <c:formatCode>General</c:formatCode>
                <c:ptCount val="9"/>
                <c:pt idx="0">
                  <c:v>1988</c:v>
                </c:pt>
                <c:pt idx="1">
                  <c:v>1992</c:v>
                </c:pt>
                <c:pt idx="2">
                  <c:v>1996</c:v>
                </c:pt>
                <c:pt idx="3">
                  <c:v>2000</c:v>
                </c:pt>
                <c:pt idx="4">
                  <c:v>2004</c:v>
                </c:pt>
                <c:pt idx="5">
                  <c:v>2008</c:v>
                </c:pt>
                <c:pt idx="6">
                  <c:v>2012</c:v>
                </c:pt>
                <c:pt idx="7">
                  <c:v>2016</c:v>
                </c:pt>
                <c:pt idx="8">
                  <c:v>2020</c:v>
                </c:pt>
              </c:numCache>
            </c:numRef>
          </c:cat>
          <c:val>
            <c:numRef>
              <c:f>NFs!$B$7:$B$15</c:f>
              <c:numCache>
                <c:formatCode>General</c:formatCode>
                <c:ptCount val="9"/>
                <c:pt idx="0">
                  <c:v>37</c:v>
                </c:pt>
                <c:pt idx="1">
                  <c:v>44</c:v>
                </c:pt>
                <c:pt idx="2">
                  <c:v>65</c:v>
                </c:pt>
                <c:pt idx="3">
                  <c:v>73</c:v>
                </c:pt>
                <c:pt idx="4">
                  <c:v>85</c:v>
                </c:pt>
                <c:pt idx="5">
                  <c:v>101</c:v>
                </c:pt>
                <c:pt idx="6">
                  <c:v>101</c:v>
                </c:pt>
                <c:pt idx="7">
                  <c:v>116</c:v>
                </c:pt>
                <c:pt idx="8">
                  <c:v>106</c:v>
                </c:pt>
              </c:numCache>
            </c:numRef>
          </c:val>
          <c:extLst>
            <c:ext xmlns:c16="http://schemas.microsoft.com/office/drawing/2014/chart" uri="{C3380CC4-5D6E-409C-BE32-E72D297353CC}">
              <c16:uniqueId val="{00000000-6853-4C0A-97B1-E039674D8FAF}"/>
            </c:ext>
          </c:extLst>
        </c:ser>
        <c:ser>
          <c:idx val="1"/>
          <c:order val="1"/>
          <c:tx>
            <c:v>Qualified</c:v>
          </c:tx>
          <c:invertIfNegative val="0"/>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NFs!$C$7:$C$15</c:f>
              <c:numCache>
                <c:formatCode>General</c:formatCode>
                <c:ptCount val="9"/>
                <c:pt idx="0">
                  <c:v>37</c:v>
                </c:pt>
                <c:pt idx="1">
                  <c:v>44</c:v>
                </c:pt>
                <c:pt idx="2">
                  <c:v>45</c:v>
                </c:pt>
                <c:pt idx="3">
                  <c:v>51</c:v>
                </c:pt>
                <c:pt idx="4">
                  <c:v>55</c:v>
                </c:pt>
                <c:pt idx="5">
                  <c:v>57</c:v>
                </c:pt>
                <c:pt idx="6">
                  <c:v>58</c:v>
                </c:pt>
                <c:pt idx="7">
                  <c:v>69</c:v>
                </c:pt>
                <c:pt idx="8">
                  <c:v>80</c:v>
                </c:pt>
              </c:numCache>
            </c:numRef>
          </c:val>
          <c:extLst>
            <c:ext xmlns:c16="http://schemas.microsoft.com/office/drawing/2014/chart" uri="{C3380CC4-5D6E-409C-BE32-E72D297353CC}">
              <c16:uniqueId val="{00000001-6853-4C0A-97B1-E039674D8FAF}"/>
            </c:ext>
          </c:extLst>
        </c:ser>
        <c:dLbls>
          <c:showLegendKey val="0"/>
          <c:showVal val="0"/>
          <c:showCatName val="0"/>
          <c:showSerName val="0"/>
          <c:showPercent val="0"/>
          <c:showBubbleSize val="0"/>
        </c:dLbls>
        <c:gapWidth val="150"/>
        <c:axId val="795298159"/>
        <c:axId val="1"/>
      </c:barChart>
      <c:catAx>
        <c:axId val="795298159"/>
        <c:scaling>
          <c:orientation val="minMax"/>
        </c:scaling>
        <c:delete val="0"/>
        <c:axPos val="b"/>
        <c:majorGridlines/>
        <c:title>
          <c:tx>
            <c:rich>
              <a:bodyPr/>
              <a:lstStyle/>
              <a:p>
                <a:pPr>
                  <a:defRPr sz="1000" b="1" i="0" u="none" strike="noStrike" baseline="0">
                    <a:solidFill>
                      <a:srgbClr val="000000"/>
                    </a:solidFill>
                    <a:latin typeface="Calibri"/>
                    <a:ea typeface="Calibri"/>
                    <a:cs typeface="Calibri"/>
                  </a:defRPr>
                </a:pPr>
                <a:r>
                  <a:rPr lang="en-GB"/>
                  <a:t>Olympic Games (1996 to 2021 with Qualification Regattas)</a:t>
                </a:r>
              </a:p>
            </c:rich>
          </c:tx>
          <c:layout>
            <c:manualLayout>
              <c:xMode val="edge"/>
              <c:yMode val="edge"/>
              <c:x val="0.26115508507240792"/>
              <c:y val="0.92181247997514493"/>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GB"/>
                  <a:t>NF Participation</a:t>
                </a:r>
              </a:p>
            </c:rich>
          </c:tx>
          <c:layout>
            <c:manualLayout>
              <c:xMode val="edge"/>
              <c:yMode val="edge"/>
              <c:x val="2.0997329442211332E-2"/>
              <c:y val="0.4238692389098712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95298159"/>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GB"/>
              <a:t>"Paralympic" Participation
Qualification Regattas and Paralympic Games (at 160821)</a:t>
            </a:r>
          </a:p>
        </c:rich>
      </c:tx>
      <c:layout>
        <c:manualLayout>
          <c:xMode val="edge"/>
          <c:yMode val="edge"/>
          <c:x val="0.21522341831396949"/>
          <c:y val="3.0864199928153247E-2"/>
        </c:manualLayout>
      </c:layout>
      <c:overlay val="0"/>
    </c:title>
    <c:autoTitleDeleted val="0"/>
    <c:plotArea>
      <c:layout>
        <c:manualLayout>
          <c:layoutTarget val="inner"/>
          <c:xMode val="edge"/>
          <c:yMode val="edge"/>
          <c:x val="8.5301946591446548E-2"/>
          <c:y val="0.22428028605703068"/>
          <c:w val="0.89632660803012221"/>
          <c:h val="0.61934280828592869"/>
        </c:manualLayout>
      </c:layout>
      <c:barChart>
        <c:barDir val="col"/>
        <c:grouping val="clustered"/>
        <c:varyColors val="0"/>
        <c:ser>
          <c:idx val="0"/>
          <c:order val="0"/>
          <c:tx>
            <c:v>No. Of Feds</c:v>
          </c:tx>
          <c:spPr>
            <a:solidFill>
              <a:schemeClr val="tx2">
                <a:lumMod val="75000"/>
              </a:schemeClr>
            </a:solidFill>
          </c:spPr>
          <c:invertIfNegative val="0"/>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'NFs (2)'!$A$7:$A$8</c:f>
              <c:numCache>
                <c:formatCode>General</c:formatCode>
                <c:ptCount val="2"/>
                <c:pt idx="0">
                  <c:v>2016</c:v>
                </c:pt>
                <c:pt idx="1">
                  <c:v>2020</c:v>
                </c:pt>
              </c:numCache>
            </c:numRef>
          </c:cat>
          <c:val>
            <c:numRef>
              <c:f>'NFs (2)'!$B$7:$B$8</c:f>
              <c:numCache>
                <c:formatCode>General</c:formatCode>
                <c:ptCount val="2"/>
                <c:pt idx="0">
                  <c:v>35</c:v>
                </c:pt>
                <c:pt idx="1">
                  <c:v>46</c:v>
                </c:pt>
              </c:numCache>
            </c:numRef>
          </c:val>
          <c:extLst>
            <c:ext xmlns:c16="http://schemas.microsoft.com/office/drawing/2014/chart" uri="{C3380CC4-5D6E-409C-BE32-E72D297353CC}">
              <c16:uniqueId val="{00000000-812F-492E-9E2A-312A476E61AD}"/>
            </c:ext>
          </c:extLst>
        </c:ser>
        <c:ser>
          <c:idx val="1"/>
          <c:order val="1"/>
          <c:tx>
            <c:v>Qualified</c:v>
          </c:tx>
          <c:invertIfNegative val="0"/>
          <c:dLbls>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'NFs (2)'!$C$7:$C$8</c:f>
              <c:numCache>
                <c:formatCode>General</c:formatCode>
                <c:ptCount val="2"/>
                <c:pt idx="0">
                  <c:v>26</c:v>
                </c:pt>
                <c:pt idx="1">
                  <c:v>25</c:v>
                </c:pt>
              </c:numCache>
            </c:numRef>
          </c:val>
          <c:extLst>
            <c:ext xmlns:c16="http://schemas.microsoft.com/office/drawing/2014/chart" uri="{C3380CC4-5D6E-409C-BE32-E72D297353CC}">
              <c16:uniqueId val="{00000001-812F-492E-9E2A-312A476E61AD}"/>
            </c:ext>
          </c:extLst>
        </c:ser>
        <c:dLbls>
          <c:showLegendKey val="0"/>
          <c:showVal val="0"/>
          <c:showCatName val="0"/>
          <c:showSerName val="0"/>
          <c:showPercent val="0"/>
          <c:showBubbleSize val="0"/>
        </c:dLbls>
        <c:gapWidth val="150"/>
        <c:axId val="795298159"/>
        <c:axId val="1"/>
      </c:barChart>
      <c:catAx>
        <c:axId val="795298159"/>
        <c:scaling>
          <c:orientation val="minMax"/>
        </c:scaling>
        <c:delete val="0"/>
        <c:axPos val="b"/>
        <c:majorGridlines/>
        <c:title>
          <c:tx>
            <c:rich>
              <a:bodyPr/>
              <a:lstStyle/>
              <a:p>
                <a:pPr>
                  <a:defRPr sz="1000" b="1" i="0" u="none" strike="noStrike" baseline="0">
                    <a:solidFill>
                      <a:srgbClr val="000000"/>
                    </a:solidFill>
                    <a:latin typeface="Calibri"/>
                    <a:ea typeface="Calibri"/>
                    <a:cs typeface="Calibri"/>
                  </a:defRPr>
                </a:pPr>
                <a:r>
                  <a:rPr lang="en-GB" dirty="0"/>
                  <a:t>Paralympic Games (2015 to 2021 with Qualification Regattas)</a:t>
                </a:r>
              </a:p>
            </c:rich>
          </c:tx>
          <c:layout>
            <c:manualLayout>
              <c:xMode val="edge"/>
              <c:yMode val="edge"/>
              <c:x val="0.26115508507240792"/>
              <c:y val="0.92181247997514493"/>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GB"/>
                  <a:t>NF Participation</a:t>
                </a:r>
              </a:p>
            </c:rich>
          </c:tx>
          <c:layout>
            <c:manualLayout>
              <c:xMode val="edge"/>
              <c:yMode val="edge"/>
              <c:x val="2.0997329442211332E-2"/>
              <c:y val="0.4238692389098712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95298159"/>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4-B002-CA41-AB90-116798424BF3}"/>
              </c:ext>
            </c:extLst>
          </c:dPt>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B002-CA41-AB90-116798424BF3}"/>
            </c:ext>
          </c:extLst>
        </c:ser>
        <c:ser>
          <c:idx val="1"/>
          <c:order val="1"/>
          <c:tx>
            <c:strRef>
              <c:f>Sheet1!$C$1</c:f>
              <c:strCache>
                <c:ptCount val="1"/>
                <c:pt idx="0">
                  <c:v>Series 2</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5-B002-CA41-AB90-116798424BF3}"/>
              </c:ext>
            </c:extLst>
          </c:dPt>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1-B002-CA41-AB90-116798424BF3}"/>
            </c:ext>
          </c:extLst>
        </c:ser>
        <c:dLbls>
          <c:showLegendKey val="0"/>
          <c:showVal val="0"/>
          <c:showCatName val="0"/>
          <c:showSerName val="0"/>
          <c:showPercent val="0"/>
          <c:showBubbleSize val="0"/>
        </c:dLbls>
        <c:gapWidth val="0"/>
        <c:overlap val="100"/>
        <c:axId val="1558087856"/>
        <c:axId val="1558089504"/>
      </c:barChart>
      <c:catAx>
        <c:axId val="1558087856"/>
        <c:scaling>
          <c:orientation val="minMax"/>
        </c:scaling>
        <c:delete val="1"/>
        <c:axPos val="l"/>
        <c:numFmt formatCode="General" sourceLinked="1"/>
        <c:majorTickMark val="none"/>
        <c:minorTickMark val="none"/>
        <c:tickLblPos val="nextTo"/>
        <c:crossAx val="1558089504"/>
        <c:crosses val="autoZero"/>
        <c:auto val="1"/>
        <c:lblAlgn val="ctr"/>
        <c:lblOffset val="100"/>
        <c:noMultiLvlLbl val="0"/>
      </c:catAx>
      <c:valAx>
        <c:axId val="15580895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5808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381000" y="685800"/>
            <a:ext cx="6096000" cy="3429000"/>
          </a:xfrm>
          <a:prstGeom prst="rect">
            <a:avLst/>
          </a:prstGeom>
        </p:spPr>
        <p:txBody>
          <a:bodyPr/>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3870135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CH" dirty="0"/>
          </a:p>
        </p:txBody>
      </p:sp>
    </p:spTree>
    <p:extLst>
      <p:ext uri="{BB962C8B-B14F-4D97-AF65-F5344CB8AC3E}">
        <p14:creationId xmlns:p14="http://schemas.microsoft.com/office/powerpoint/2010/main" val="169027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18586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CH" dirty="0"/>
          </a:p>
        </p:txBody>
      </p:sp>
    </p:spTree>
    <p:extLst>
      <p:ext uri="{BB962C8B-B14F-4D97-AF65-F5344CB8AC3E}">
        <p14:creationId xmlns:p14="http://schemas.microsoft.com/office/powerpoint/2010/main" val="13849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nr of nations Qual events</a:t>
            </a:r>
          </a:p>
          <a:p>
            <a:r>
              <a:rPr lang="en-US" dirty="0"/>
              <a:t>Y  Worlds</a:t>
            </a:r>
          </a:p>
          <a:p>
            <a:r>
              <a:rPr lang="en-US" dirty="0"/>
              <a:t>Statistics</a:t>
            </a:r>
          </a:p>
          <a:p>
            <a:r>
              <a:rPr lang="en-US" dirty="0"/>
              <a:t>Huge reach dev team</a:t>
            </a:r>
          </a:p>
          <a:p>
            <a:endParaRPr lang="en-US" dirty="0"/>
          </a:p>
          <a:p>
            <a:r>
              <a:rPr lang="en-US" dirty="0"/>
              <a:t>Improve numbers</a:t>
            </a:r>
          </a:p>
          <a:p>
            <a:r>
              <a:rPr lang="en-US" dirty="0"/>
              <a:t>Include Map</a:t>
            </a:r>
          </a:p>
          <a:p>
            <a:r>
              <a:rPr lang="en-US" dirty="0"/>
              <a:t>Strategic Objectives</a:t>
            </a:r>
          </a:p>
          <a:p>
            <a:endParaRPr lang="en-US" dirty="0"/>
          </a:p>
          <a:p>
            <a:endParaRPr lang="en-US" dirty="0"/>
          </a:p>
          <a:p>
            <a:endParaRPr lang="en-CH" dirty="0"/>
          </a:p>
        </p:txBody>
      </p:sp>
    </p:spTree>
    <p:extLst>
      <p:ext uri="{BB962C8B-B14F-4D97-AF65-F5344CB8AC3E}">
        <p14:creationId xmlns:p14="http://schemas.microsoft.com/office/powerpoint/2010/main" val="269752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56790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fr-CH" sz="1200" b="1" dirty="0" err="1">
                <a:latin typeface="Arial" panose="020B0604020202020204" pitchFamily="34" charset="0"/>
                <a:cs typeface="Arial" panose="020B0604020202020204" pitchFamily="34" charset="0"/>
              </a:rPr>
              <a:t>Developing</a:t>
            </a:r>
            <a:r>
              <a:rPr lang="fr-CH" sz="1200" b="1" dirty="0">
                <a:latin typeface="Arial" panose="020B0604020202020204" pitchFamily="34" charset="0"/>
                <a:cs typeface="Arial" panose="020B0604020202020204" pitchFamily="34" charset="0"/>
              </a:rPr>
              <a:t> nations in FB and FC</a:t>
            </a:r>
          </a:p>
          <a:p>
            <a:pPr>
              <a:lnSpc>
                <a:spcPct val="150000"/>
              </a:lnSpc>
            </a:pPr>
            <a:r>
              <a:rPr lang="fr-CH" sz="1200" b="1" dirty="0">
                <a:latin typeface="Arial" panose="020B0604020202020204" pitchFamily="34" charset="0"/>
                <a:cs typeface="Arial" panose="020B0604020202020204" pitchFamily="34" charset="0"/>
              </a:rPr>
              <a:t>Times in Races</a:t>
            </a:r>
          </a:p>
        </p:txBody>
      </p:sp>
    </p:spTree>
    <p:extLst>
      <p:ext uri="{BB962C8B-B14F-4D97-AF65-F5344CB8AC3E}">
        <p14:creationId xmlns:p14="http://schemas.microsoft.com/office/powerpoint/2010/main" val="201943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26743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40808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CH" dirty="0"/>
          </a:p>
        </p:txBody>
      </p:sp>
    </p:spTree>
    <p:extLst>
      <p:ext uri="{BB962C8B-B14F-4D97-AF65-F5344CB8AC3E}">
        <p14:creationId xmlns:p14="http://schemas.microsoft.com/office/powerpoint/2010/main" val="3900286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Image 8" descr="Image 8"/>
          <p:cNvPicPr>
            <a:picLocks noChangeAspect="1"/>
          </p:cNvPicPr>
          <p:nvPr/>
        </p:nvPicPr>
        <p:blipFill>
          <a:blip r:embed="rId2"/>
          <a:stretch>
            <a:fillRect/>
          </a:stretch>
        </p:blipFill>
        <p:spPr>
          <a:xfrm>
            <a:off x="-559768" y="1"/>
            <a:ext cx="13339783" cy="6741369"/>
          </a:xfrm>
          <a:prstGeom prst="rect">
            <a:avLst/>
          </a:prstGeom>
          <a:ln w="12700">
            <a:miter lim="400000"/>
          </a:ln>
        </p:spPr>
      </p:pic>
      <p:sp>
        <p:nvSpPr>
          <p:cNvPr id="14" name="Rectangle 3"/>
          <p:cNvSpPr/>
          <p:nvPr/>
        </p:nvSpPr>
        <p:spPr>
          <a:xfrm>
            <a:off x="0" y="6165304"/>
            <a:ext cx="12192000" cy="692697"/>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5" name="Title Text"/>
          <p:cNvSpPr txBox="1">
            <a:spLocks noGrp="1"/>
          </p:cNvSpPr>
          <p:nvPr>
            <p:ph type="title"/>
          </p:nvPr>
        </p:nvSpPr>
        <p:spPr>
          <a:xfrm>
            <a:off x="-7503" y="5742208"/>
            <a:ext cx="12235236" cy="1440160"/>
          </a:xfrm>
          <a:prstGeom prst="rect">
            <a:avLst/>
          </a:prstGeom>
          <a:solidFill>
            <a:schemeClr val="accent2">
              <a:alpha val="64000"/>
            </a:schemeClr>
          </a:solidFill>
          <a:ln w="9525">
            <a:solidFill>
              <a:schemeClr val="accent2"/>
            </a:solidFill>
            <a:round/>
          </a:ln>
        </p:spPr>
        <p:txBody>
          <a:bodyPr/>
          <a:lstStyle>
            <a:lvl1pPr>
              <a:defRPr sz="4000">
                <a:solidFill>
                  <a:srgbClr val="FFFFFF"/>
                </a:solidFill>
              </a:defRPr>
            </a:lvl1pPr>
          </a:lstStyle>
          <a:p>
            <a:r>
              <a:t>Title Text</a:t>
            </a:r>
          </a:p>
        </p:txBody>
      </p:sp>
      <p:sp>
        <p:nvSpPr>
          <p:cNvPr id="16" name="Body Level One…"/>
          <p:cNvSpPr txBox="1">
            <a:spLocks noGrp="1"/>
          </p:cNvSpPr>
          <p:nvPr>
            <p:ph type="body" sz="quarter" idx="1"/>
          </p:nvPr>
        </p:nvSpPr>
        <p:spPr>
          <a:xfrm>
            <a:off x="2735625" y="6165304"/>
            <a:ext cx="7644768" cy="593969"/>
          </a:xfrm>
          <a:prstGeom prst="rect">
            <a:avLst/>
          </a:prstGeom>
        </p:spPr>
        <p:txBody>
          <a:bodyPr/>
          <a:lstStyle>
            <a:lvl1pPr marL="0" indent="0">
              <a:buSzTx/>
              <a:buNone/>
              <a:defRPr>
                <a:solidFill>
                  <a:schemeClr val="accent2"/>
                </a:solidFill>
              </a:defRPr>
            </a:lvl1pPr>
            <a:lvl2pPr marL="0" indent="457200">
              <a:buSzTx/>
              <a:buNone/>
              <a:defRPr>
                <a:solidFill>
                  <a:schemeClr val="accent2"/>
                </a:solidFill>
              </a:defRPr>
            </a:lvl2pPr>
            <a:lvl3pPr marL="0" indent="914400">
              <a:buSzTx/>
              <a:buNone/>
              <a:defRPr>
                <a:solidFill>
                  <a:schemeClr val="accent2"/>
                </a:solidFill>
              </a:defRPr>
            </a:lvl3pPr>
            <a:lvl4pPr marL="0" indent="1371600">
              <a:buSzTx/>
              <a:buNone/>
              <a:defRPr>
                <a:solidFill>
                  <a:schemeClr val="accent2"/>
                </a:solidFill>
              </a:defRPr>
            </a:lvl4pPr>
            <a:lvl5pPr marL="0" indent="1828800">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52728EB9-C366-4D87-AFF7-F3B1057477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5495" y="98727"/>
            <a:ext cx="2902238" cy="165542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431805" y="5135055"/>
            <a:ext cx="11734187" cy="881568"/>
          </a:xfrm>
          <a:prstGeom prst="rect">
            <a:avLst/>
          </a:prstGeom>
          <a:solidFill>
            <a:schemeClr val="accent2">
              <a:alpha val="64000"/>
            </a:schemeClr>
          </a:solidFill>
          <a:ln w="9525">
            <a:solidFill>
              <a:schemeClr val="accent2"/>
            </a:solidFill>
            <a:round/>
          </a:ln>
        </p:spPr>
        <p:txBody>
          <a:bodyPr/>
          <a:lstStyle>
            <a:lvl1pPr>
              <a:defRPr sz="4000">
                <a:solidFill>
                  <a:srgbClr val="FFFFFF"/>
                </a:solidFill>
              </a:defRPr>
            </a:lvl1pPr>
          </a:lstStyle>
          <a:p>
            <a:r>
              <a:t>Title Text</a:t>
            </a:r>
          </a:p>
        </p:txBody>
      </p:sp>
      <p:sp>
        <p:nvSpPr>
          <p:cNvPr id="26" name="Body Level One…"/>
          <p:cNvSpPr txBox="1">
            <a:spLocks noGrp="1"/>
          </p:cNvSpPr>
          <p:nvPr>
            <p:ph type="body" sz="quarter" idx="1"/>
          </p:nvPr>
        </p:nvSpPr>
        <p:spPr>
          <a:xfrm>
            <a:off x="2735625" y="6165304"/>
            <a:ext cx="7644768" cy="593969"/>
          </a:xfrm>
          <a:prstGeom prst="rect">
            <a:avLst/>
          </a:prstGeom>
        </p:spPr>
        <p:txBody>
          <a:bodyPr/>
          <a:lstStyle>
            <a:lvl1pPr marL="0" indent="0">
              <a:buSzTx/>
              <a:buNone/>
              <a:defRPr>
                <a:solidFill>
                  <a:schemeClr val="accent2"/>
                </a:solidFill>
              </a:defRPr>
            </a:lvl1pPr>
            <a:lvl2pPr marL="0" indent="457200">
              <a:buSzTx/>
              <a:buNone/>
              <a:defRPr>
                <a:solidFill>
                  <a:schemeClr val="accent2"/>
                </a:solidFill>
              </a:defRPr>
            </a:lvl2pPr>
            <a:lvl3pPr marL="0" indent="914400">
              <a:buSzTx/>
              <a:buNone/>
              <a:defRPr>
                <a:solidFill>
                  <a:schemeClr val="accent2"/>
                </a:solidFill>
              </a:defRPr>
            </a:lvl3pPr>
            <a:lvl4pPr marL="0" indent="1371600">
              <a:buSzTx/>
              <a:buNone/>
              <a:defRPr>
                <a:solidFill>
                  <a:schemeClr val="accent2"/>
                </a:solidFill>
              </a:defRPr>
            </a:lvl4pPr>
            <a:lvl5pPr marL="0" indent="1828800">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grpSp>
        <p:nvGrpSpPr>
          <p:cNvPr id="32" name="Groupe 7"/>
          <p:cNvGrpSpPr/>
          <p:nvPr/>
        </p:nvGrpSpPr>
        <p:grpSpPr>
          <a:xfrm>
            <a:off x="-1641284" y="-1004639"/>
            <a:ext cx="13668621" cy="6997077"/>
            <a:chOff x="0" y="0"/>
            <a:chExt cx="10251465" cy="6997075"/>
          </a:xfrm>
        </p:grpSpPr>
        <p:sp>
          <p:nvSpPr>
            <p:cNvPr id="28" name="Rectangle à coins arrondis 4"/>
            <p:cNvSpPr/>
            <p:nvPr/>
          </p:nvSpPr>
          <p:spPr>
            <a:xfrm rot="18854625">
              <a:off x="-198660" y="1733918"/>
              <a:ext cx="5604712" cy="1810381"/>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9" name="Rectangle à coins arrondis 13"/>
            <p:cNvSpPr/>
            <p:nvPr/>
          </p:nvSpPr>
          <p:spPr>
            <a:xfrm rot="18854625">
              <a:off x="608535" y="2965450"/>
              <a:ext cx="6742955" cy="1080121"/>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30" name="Rectangle à coins arrondis 14"/>
            <p:cNvSpPr/>
            <p:nvPr/>
          </p:nvSpPr>
          <p:spPr>
            <a:xfrm rot="18854625">
              <a:off x="2617751" y="2901678"/>
              <a:ext cx="6467995" cy="1502716"/>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31" name="Rectangle à coins arrondis 15"/>
            <p:cNvSpPr/>
            <p:nvPr/>
          </p:nvSpPr>
          <p:spPr>
            <a:xfrm rot="18854625">
              <a:off x="5031912" y="3474174"/>
              <a:ext cx="5350351" cy="1892506"/>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grpSp>
      <p:sp>
        <p:nvSpPr>
          <p:cNvPr id="33"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3B2CD209-77DE-4876-ACBF-DFAD666DDD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281" y="98728"/>
            <a:ext cx="2558905" cy="145959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27E54340-0FAF-4DD1-B539-5094FF369C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045" y="50153"/>
            <a:ext cx="1994649" cy="1137742"/>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34451486-F34F-437B-8A90-9A28549E98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0045" y="50153"/>
            <a:ext cx="1994649" cy="1137742"/>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7" name="Title Text"/>
          <p:cNvSpPr txBox="1">
            <a:spLocks noGrp="1"/>
          </p:cNvSpPr>
          <p:nvPr>
            <p:ph type="title"/>
          </p:nvPr>
        </p:nvSpPr>
        <p:spPr>
          <a:xfrm>
            <a:off x="963084" y="4406901"/>
            <a:ext cx="10363201" cy="1362075"/>
          </a:xfrm>
          <a:prstGeom prst="rect">
            <a:avLst/>
          </a:prstGeom>
        </p:spPr>
        <p:txBody>
          <a:bodyPr anchor="t"/>
          <a:lstStyle>
            <a:lvl1pPr>
              <a:defRPr sz="3600" cap="all"/>
            </a:lvl1pPr>
          </a:lstStyle>
          <a:p>
            <a:r>
              <a:t>Title Text</a:t>
            </a:r>
          </a:p>
        </p:txBody>
      </p:sp>
      <p:sp>
        <p:nvSpPr>
          <p:cNvPr id="58"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6" name="Title Text"/>
          <p:cNvSpPr txBox="1">
            <a:spLocks noGrp="1"/>
          </p:cNvSpPr>
          <p:nvPr>
            <p:ph type="title"/>
          </p:nvPr>
        </p:nvSpPr>
        <p:spPr>
          <a:xfrm>
            <a:off x="609600" y="274639"/>
            <a:ext cx="10972800" cy="1143001"/>
          </a:xfrm>
          <a:prstGeom prst="rect">
            <a:avLst/>
          </a:prstGeom>
        </p:spPr>
        <p:txBody>
          <a:bodyPr/>
          <a:lstStyle>
            <a:lvl1pPr>
              <a:defRPr sz="3600"/>
            </a:lvl1pPr>
          </a:lstStyle>
          <a:p>
            <a:r>
              <a:t>Title Text</a:t>
            </a:r>
          </a:p>
        </p:txBody>
      </p:sp>
      <p:sp>
        <p:nvSpPr>
          <p:cNvPr id="67" name="Body Level One…"/>
          <p:cNvSpPr txBox="1">
            <a:spLocks noGrp="1"/>
          </p:cNvSpPr>
          <p:nvPr>
            <p:ph type="body" sz="half" idx="1"/>
          </p:nvPr>
        </p:nvSpPr>
        <p:spPr>
          <a:xfrm>
            <a:off x="609600" y="1600201"/>
            <a:ext cx="5384800" cy="4525963"/>
          </a:xfrm>
          <a:prstGeom prst="rect">
            <a:avLst/>
          </a:prstGeom>
        </p:spPr>
        <p:txBody>
          <a:bodyPr/>
          <a:lstStyle>
            <a:lvl1pPr marL="457200" indent="-457200">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609600" y="274639"/>
            <a:ext cx="10972800" cy="1143001"/>
          </a:xfrm>
          <a:prstGeom prst="rect">
            <a:avLst/>
          </a:prstGeom>
        </p:spPr>
        <p:txBody>
          <a:bodyPr/>
          <a:lstStyle>
            <a:lvl1pPr>
              <a:defRPr sz="3600"/>
            </a:lvl1pPr>
          </a:lstStyle>
          <a:p>
            <a:r>
              <a:t>Title Text</a:t>
            </a:r>
          </a:p>
        </p:txBody>
      </p:sp>
      <p:sp>
        <p:nvSpPr>
          <p:cNvPr id="76"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7" name="Text Placeholder 4"/>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None/>
              <a:defRPr sz="2400"/>
            </a:lvl1pPr>
          </a:lstStyle>
          <a:p>
            <a:pPr marL="0" indent="0">
              <a:spcBef>
                <a:spcPts val="500"/>
              </a:spcBef>
              <a:buSzTx/>
              <a:buNone/>
              <a:defRPr sz="24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85" name="Body Level One…"/>
          <p:cNvSpPr txBox="1">
            <a:spLocks noGrp="1"/>
          </p:cNvSpPr>
          <p:nvPr>
            <p:ph type="body" sz="quarter" idx="1"/>
          </p:nvPr>
        </p:nvSpPr>
        <p:spPr>
          <a:xfrm>
            <a:off x="3887755" y="620688"/>
            <a:ext cx="7694647" cy="288033"/>
          </a:xfrm>
          <a:prstGeom prst="rect">
            <a:avLst/>
          </a:prstGeom>
        </p:spPr>
        <p:txBody>
          <a:bodyPr anchor="ctr"/>
          <a:lstStyle>
            <a:lvl1pPr marL="0" indent="0" algn="r">
              <a:spcBef>
                <a:spcPts val="300"/>
              </a:spcBef>
              <a:buSzTx/>
              <a:buNone/>
              <a:defRPr sz="1600" cap="small">
                <a:solidFill>
                  <a:srgbClr val="1D2631"/>
                </a:solidFill>
              </a:defRPr>
            </a:lvl1pPr>
            <a:lvl2pPr marL="0" indent="457200" algn="r">
              <a:spcBef>
                <a:spcPts val="300"/>
              </a:spcBef>
              <a:buSzTx/>
              <a:buNone/>
              <a:defRPr sz="1600" cap="small">
                <a:solidFill>
                  <a:srgbClr val="1D2631"/>
                </a:solidFill>
              </a:defRPr>
            </a:lvl2pPr>
            <a:lvl3pPr marL="0" indent="914400" algn="r">
              <a:spcBef>
                <a:spcPts val="300"/>
              </a:spcBef>
              <a:buSzTx/>
              <a:buNone/>
              <a:defRPr sz="1600" cap="small">
                <a:solidFill>
                  <a:srgbClr val="1D2631"/>
                </a:solidFill>
              </a:defRPr>
            </a:lvl3pPr>
            <a:lvl4pPr marL="0" indent="1371600" algn="r">
              <a:spcBef>
                <a:spcPts val="300"/>
              </a:spcBef>
              <a:buSzTx/>
              <a:buNone/>
              <a:defRPr sz="1600" cap="small">
                <a:solidFill>
                  <a:srgbClr val="1D2631"/>
                </a:solidFill>
              </a:defRPr>
            </a:lvl4pPr>
            <a:lvl5pPr marL="0" indent="1828800" algn="r">
              <a:spcBef>
                <a:spcPts val="300"/>
              </a:spcBef>
              <a:buSzTx/>
              <a:buNone/>
              <a:defRPr sz="1600" cap="small">
                <a:solidFill>
                  <a:srgbClr val="1D2631"/>
                </a:solidFill>
              </a:defRPr>
            </a:lvl5pPr>
          </a:lstStyle>
          <a:p>
            <a:r>
              <a:t>Body Level One</a:t>
            </a:r>
          </a:p>
          <a:p>
            <a:pPr lvl="1"/>
            <a:r>
              <a:t>Body Level Two</a:t>
            </a:r>
          </a:p>
          <a:p>
            <a:pPr lvl="2"/>
            <a:r>
              <a:t>Body Level Three</a:t>
            </a:r>
          </a:p>
          <a:p>
            <a:pPr lvl="3"/>
            <a:r>
              <a:t>Body Level Four</a:t>
            </a:r>
          </a:p>
          <a:p>
            <a:pPr lvl="4"/>
            <a:r>
              <a:t>Body Level Five</a:t>
            </a:r>
          </a:p>
        </p:txBody>
      </p:sp>
      <p:sp>
        <p:nvSpPr>
          <p:cNvPr id="86" name="Title Text"/>
          <p:cNvSpPr txBox="1">
            <a:spLocks noGrp="1"/>
          </p:cNvSpPr>
          <p:nvPr>
            <p:ph type="title"/>
          </p:nvPr>
        </p:nvSpPr>
        <p:spPr>
          <a:xfrm>
            <a:off x="3887755" y="3077"/>
            <a:ext cx="7694647" cy="617613"/>
          </a:xfrm>
          <a:prstGeom prst="rect">
            <a:avLst/>
          </a:prstGeom>
        </p:spPr>
        <p:txBody>
          <a:bodyPr/>
          <a:lstStyle>
            <a:lvl1pPr>
              <a:defRPr sz="3600"/>
            </a:lvl1pPr>
          </a:lstStyle>
          <a:p>
            <a:r>
              <a:t>Title Text</a:t>
            </a:r>
          </a:p>
        </p:txBody>
      </p:sp>
      <p:pic>
        <p:nvPicPr>
          <p:cNvPr id="87" name="Image 1" descr="Image 1"/>
          <p:cNvPicPr>
            <a:picLocks noChangeAspect="1"/>
          </p:cNvPicPr>
          <p:nvPr/>
        </p:nvPicPr>
        <p:blipFill>
          <a:blip r:embed="rId2"/>
          <a:stretch>
            <a:fillRect/>
          </a:stretch>
        </p:blipFill>
        <p:spPr>
          <a:xfrm>
            <a:off x="190502" y="71413"/>
            <a:ext cx="1714471" cy="532260"/>
          </a:xfrm>
          <a:prstGeom prst="rect">
            <a:avLst/>
          </a:prstGeom>
          <a:ln w="12700">
            <a:miter lim="400000"/>
          </a:ln>
        </p:spPr>
      </p:pic>
      <p:sp>
        <p:nvSpPr>
          <p:cNvPr id="88"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69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5359" y="0"/>
            <a:ext cx="9634959" cy="98828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35360" y="1600201"/>
            <a:ext cx="11566489"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buBlip>
                <a:blip r:embed="rId11"/>
              </a:buBlip>
            </a:lvl1pPr>
          </a:lstStyle>
          <a:p>
            <a:r>
              <a:t>Body Level One</a:t>
            </a:r>
          </a:p>
          <a:p>
            <a:pPr lvl="1"/>
            <a:r>
              <a:t>Body Level Two</a:t>
            </a:r>
          </a:p>
          <a:p>
            <a:pPr lvl="2"/>
            <a:r>
              <a:t>Body Level Three</a:t>
            </a:r>
          </a:p>
          <a:p>
            <a:pPr lvl="3"/>
            <a:r>
              <a:t>Body Level Four</a:t>
            </a:r>
          </a:p>
          <a:p>
            <a:pPr lvl="4"/>
            <a:r>
              <a:t>Body Level Five</a:t>
            </a:r>
          </a:p>
        </p:txBody>
      </p:sp>
      <p:sp>
        <p:nvSpPr>
          <p:cNvPr id="5" name="Connecteur droit 10"/>
          <p:cNvSpPr/>
          <p:nvPr/>
        </p:nvSpPr>
        <p:spPr>
          <a:xfrm>
            <a:off x="0" y="980729"/>
            <a:ext cx="12192000" cy="1"/>
          </a:xfrm>
          <a:prstGeom prst="line">
            <a:avLst/>
          </a:prstGeom>
          <a:ln>
            <a:solidFill>
              <a:schemeClr val="accent1"/>
            </a:solidFill>
          </a:ln>
        </p:spPr>
        <p:txBody>
          <a:bodyPr lIns="45719" rIns="45719"/>
          <a:lstStyle/>
          <a:p>
            <a:endParaRPr sz="1800"/>
          </a:p>
        </p:txBody>
      </p:sp>
      <p:sp>
        <p:nvSpPr>
          <p:cNvPr id="6" name="Slide Number"/>
          <p:cNvSpPr txBox="1">
            <a:spLocks noGrp="1"/>
          </p:cNvSpPr>
          <p:nvPr>
            <p:ph type="sldNum" sz="quarter" idx="2"/>
          </p:nvPr>
        </p:nvSpPr>
        <p:spPr>
          <a:xfrm>
            <a:off x="11307329"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9pPr>
    </p:titleStyle>
    <p:bodyStyle>
      <a:lvl1pPr marL="342900" marR="0" indent="-342900" algn="l" defTabSz="914400" rtl="0" latinLnBrk="0">
        <a:lnSpc>
          <a:spcPct val="100000"/>
        </a:lnSpc>
        <a:spcBef>
          <a:spcPts val="600"/>
        </a:spcBef>
        <a:spcAft>
          <a:spcPts val="0"/>
        </a:spcAft>
        <a:buClrTx/>
        <a:buSzPct val="90000"/>
        <a:buFontTx/>
        <a:buBlip>
          <a:blip r:embed="rId11"/>
        </a:buBlip>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2pPr>
      <a:lvl3pPr marL="12344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3pPr>
      <a:lvl4pPr marL="1727200" marR="0" indent="-3556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4pPr>
      <a:lvl5pPr marL="2184400" marR="0" indent="-3556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5pPr>
      <a:lvl6pPr marL="26060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6pPr>
      <a:lvl7pPr marL="30632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7pPr>
      <a:lvl8pPr marL="35204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8pPr>
      <a:lvl9pPr marL="39776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ademy.worldrowing.com/" TargetMode="External"/><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academy.worldrowing.com/" TargetMode="External"/><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ous-titre 4"/>
          <p:cNvSpPr txBox="1"/>
          <p:nvPr/>
        </p:nvSpPr>
        <p:spPr>
          <a:xfrm>
            <a:off x="4136103" y="6237224"/>
            <a:ext cx="4920567" cy="6926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85000" lnSpcReduction="10000"/>
          </a:bodyPr>
          <a:lstStyle/>
          <a:p>
            <a:pPr>
              <a:spcBef>
                <a:spcPts val="400"/>
              </a:spcBef>
              <a:defRPr sz="3000">
                <a:solidFill>
                  <a:schemeClr val="accent2"/>
                </a:solidFill>
                <a:latin typeface="Avenir Next"/>
                <a:ea typeface="Avenir Next"/>
                <a:cs typeface="Avenir Next"/>
                <a:sym typeface="Avenir Next"/>
              </a:defRPr>
            </a:pPr>
            <a:r>
              <a:rPr lang="fr-CH" sz="3000" b="1" dirty="0"/>
              <a:t>Virtual</a:t>
            </a:r>
            <a:r>
              <a:rPr sz="3000" dirty="0"/>
              <a:t>| November</a:t>
            </a:r>
            <a:r>
              <a:rPr lang="fr-CH" sz="3000" dirty="0"/>
              <a:t>/</a:t>
            </a:r>
            <a:r>
              <a:rPr lang="fr-CH" sz="3000" dirty="0" err="1"/>
              <a:t>December</a:t>
            </a:r>
            <a:r>
              <a:rPr sz="3000" dirty="0"/>
              <a:t> 20</a:t>
            </a:r>
            <a:r>
              <a:rPr lang="fr-CH" sz="3000" dirty="0"/>
              <a:t>21</a:t>
            </a:r>
            <a:endParaRPr sz="3000" dirty="0"/>
          </a:p>
        </p:txBody>
      </p:sp>
      <p:pic>
        <p:nvPicPr>
          <p:cNvPr id="4" name="Picture 3">
            <a:extLst>
              <a:ext uri="{FF2B5EF4-FFF2-40B4-BE49-F238E27FC236}">
                <a16:creationId xmlns:a16="http://schemas.microsoft.com/office/drawing/2014/main" id="{63570761-7EC0-4167-BCE5-46DD5833E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925" y="913677"/>
            <a:ext cx="5640062" cy="4759123"/>
          </a:xfrm>
          <a:prstGeom prst="rect">
            <a:avLst/>
          </a:prstGeom>
        </p:spPr>
      </p:pic>
      <p:sp>
        <p:nvSpPr>
          <p:cNvPr id="2" name="Rectangle 1">
            <a:extLst>
              <a:ext uri="{FF2B5EF4-FFF2-40B4-BE49-F238E27FC236}">
                <a16:creationId xmlns:a16="http://schemas.microsoft.com/office/drawing/2014/main" id="{E10A36D9-513D-4C51-8527-155437F2F243}"/>
              </a:ext>
            </a:extLst>
          </p:cNvPr>
          <p:cNvSpPr/>
          <p:nvPr/>
        </p:nvSpPr>
        <p:spPr>
          <a:xfrm>
            <a:off x="4351105" y="4607505"/>
            <a:ext cx="4335695" cy="874365"/>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H" sz="1800" b="0" i="0" u="none" strike="noStrike" cap="none" spc="0" normalizeH="0" baseline="0">
              <a:ln>
                <a:solidFill>
                  <a:schemeClr val="bg1"/>
                </a:solid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38C00CBE-F9C3-435A-94AB-9B1F18C340D1}"/>
              </a:ext>
            </a:extLst>
          </p:cNvPr>
          <p:cNvSpPr txBox="1"/>
          <p:nvPr/>
        </p:nvSpPr>
        <p:spPr>
          <a:xfrm rot="21141389">
            <a:off x="5282072" y="4774530"/>
            <a:ext cx="2239766" cy="523218"/>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CH" sz="28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2021 Virtual</a:t>
            </a:r>
            <a:endParaRPr kumimoji="0" lang="en-CH" sz="28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endParaRPr>
          </a:p>
        </p:txBody>
      </p:sp>
      <p:pic>
        <p:nvPicPr>
          <p:cNvPr id="5" name="Picture 4">
            <a:extLst>
              <a:ext uri="{FF2B5EF4-FFF2-40B4-BE49-F238E27FC236}">
                <a16:creationId xmlns:a16="http://schemas.microsoft.com/office/drawing/2014/main" id="{B929ECDA-11DB-4ACE-8E7E-4230A2F17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357" y="994600"/>
            <a:ext cx="5085708" cy="290087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23128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en-US" sz="2000" b="1" dirty="0">
                <a:latin typeface="Arial" panose="020B0604020202020204" pitchFamily="34" charset="0"/>
                <a:cs typeface="Arial" panose="020B0604020202020204" pitchFamily="34" charset="0"/>
              </a:rPr>
              <a:t>3. </a:t>
            </a:r>
            <a:r>
              <a:rPr lang="en-GB" sz="2000" u="sng" dirty="0">
                <a:solidFill>
                  <a:schemeClr val="accent2"/>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https://academy.worldrowing.com</a:t>
            </a:r>
            <a:endParaRPr lang="en-US" sz="2000" b="1" dirty="0">
              <a:solidFill>
                <a:schemeClr val="accent2"/>
              </a:solidFill>
              <a:latin typeface="Arial" panose="020B0604020202020204" pitchFamily="34" charset="0"/>
              <a:cs typeface="Arial" panose="020B0604020202020204" pitchFamily="34" charset="0"/>
            </a:endParaRPr>
          </a:p>
          <a:p>
            <a:pPr>
              <a:lnSpc>
                <a:spcPct val="150000"/>
              </a:lnSpc>
            </a:pPr>
            <a:r>
              <a:rPr lang="en-US" sz="2000" dirty="0">
                <a:latin typeface="Arial" panose="020B0604020202020204" pitchFamily="34" charset="0"/>
                <a:cs typeface="Arial" panose="020B0604020202020204" pitchFamily="34" charset="0"/>
              </a:rPr>
              <a:t>Learning hub</a:t>
            </a:r>
          </a:p>
          <a:p>
            <a:pPr>
              <a:lnSpc>
                <a:spcPct val="150000"/>
              </a:lnSpc>
            </a:pPr>
            <a:r>
              <a:rPr lang="en-US" sz="2000" dirty="0">
                <a:latin typeface="Arial" panose="020B0604020202020204" pitchFamily="34" charset="0"/>
                <a:cs typeface="Arial" panose="020B0604020202020204" pitchFamily="34" charset="0"/>
              </a:rPr>
              <a:t>Platform to educate and develop</a:t>
            </a:r>
            <a:endParaRPr lang="fr-CH" sz="2000"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pic>
        <p:nvPicPr>
          <p:cNvPr id="3" name="Picture 2">
            <a:extLst>
              <a:ext uri="{FF2B5EF4-FFF2-40B4-BE49-F238E27FC236}">
                <a16:creationId xmlns:a16="http://schemas.microsoft.com/office/drawing/2014/main" id="{A3D43DA8-9D03-4A96-BF02-5DCBD4D42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8046" y="3358983"/>
            <a:ext cx="6722564" cy="3124674"/>
          </a:xfrm>
          <a:prstGeom prst="rect">
            <a:avLst/>
          </a:prstGeom>
        </p:spPr>
      </p:pic>
    </p:spTree>
    <p:extLst>
      <p:ext uri="{BB962C8B-B14F-4D97-AF65-F5344CB8AC3E}">
        <p14:creationId xmlns:p14="http://schemas.microsoft.com/office/powerpoint/2010/main" val="215950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132772" cy="36978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en-US" sz="2000" b="1" dirty="0">
                <a:latin typeface="Arial" panose="020B0604020202020204" pitchFamily="34" charset="0"/>
                <a:cs typeface="Arial" panose="020B0604020202020204" pitchFamily="34" charset="0"/>
              </a:rPr>
              <a:t>3. </a:t>
            </a:r>
            <a:r>
              <a:rPr lang="en-GB" sz="2000" u="sng" dirty="0">
                <a:solidFill>
                  <a:schemeClr val="accent2"/>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https://academy.worldrowing.com</a:t>
            </a:r>
            <a:endParaRPr lang="en-US" sz="2000" b="1" dirty="0">
              <a:solidFill>
                <a:schemeClr val="accent2"/>
              </a:solidFill>
              <a:latin typeface="Arial" panose="020B0604020202020204" pitchFamily="34" charset="0"/>
              <a:cs typeface="Arial" panose="020B0604020202020204" pitchFamily="34" charset="0"/>
            </a:endParaRPr>
          </a:p>
          <a:p>
            <a:pPr>
              <a:lnSpc>
                <a:spcPct val="150000"/>
              </a:lnSpc>
            </a:pPr>
            <a:r>
              <a:rPr lang="en-US" sz="2000" dirty="0">
                <a:latin typeface="Arial" panose="020B0604020202020204" pitchFamily="34" charset="0"/>
                <a:cs typeface="Arial" panose="020B0604020202020204" pitchFamily="34" charset="0"/>
              </a:rPr>
              <a:t>Launch IPC GSI with two online courses </a:t>
            </a:r>
          </a:p>
          <a:p>
            <a:pPr>
              <a:lnSpc>
                <a:spcPct val="150000"/>
              </a:lnSpc>
            </a:pPr>
            <a:r>
              <a:rPr lang="en-US" sz="2000" dirty="0">
                <a:latin typeface="Arial" panose="020B0604020202020204" pitchFamily="34" charset="0"/>
                <a:cs typeface="Arial" panose="020B0604020202020204" pitchFamily="34" charset="0"/>
              </a:rPr>
              <a:t>Para Rowing Modules (CDP) 10 modules</a:t>
            </a:r>
          </a:p>
          <a:p>
            <a:pPr>
              <a:lnSpc>
                <a:spcPct val="150000"/>
              </a:lnSpc>
            </a:pPr>
            <a:r>
              <a:rPr lang="en-US" sz="2000" dirty="0">
                <a:latin typeface="Arial" panose="020B0604020202020204" pitchFamily="34" charset="0"/>
                <a:cs typeface="Arial" panose="020B0604020202020204" pitchFamily="34" charset="0"/>
              </a:rPr>
              <a:t>Introduction Para Rowing Classification (</a:t>
            </a:r>
            <a:r>
              <a:rPr lang="en-US" sz="2000" b="1" dirty="0">
                <a:latin typeface="Arial" panose="020B0604020202020204" pitchFamily="34" charset="0"/>
                <a:cs typeface="Arial" panose="020B0604020202020204" pitchFamily="34" charset="0"/>
              </a:rPr>
              <a:t>CAP authoring</a:t>
            </a:r>
            <a:r>
              <a:rPr lang="en-US" sz="2000" dirty="0">
                <a:latin typeface="Arial" panose="020B0604020202020204" pitchFamily="34" charset="0"/>
                <a:cs typeface="Arial" panose="020B0604020202020204" pitchFamily="34" charset="0"/>
              </a:rPr>
              <a:t>) 8 modules</a:t>
            </a: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r>
              <a:rPr lang="en-US" sz="2000" b="1" dirty="0">
                <a:latin typeface="Arial" panose="020B0604020202020204" pitchFamily="34" charset="0"/>
                <a:cs typeface="Arial" panose="020B0604020202020204" pitchFamily="34" charset="0"/>
              </a:rPr>
              <a:t>4. Database</a:t>
            </a:r>
          </a:p>
          <a:p>
            <a:pPr>
              <a:lnSpc>
                <a:spcPct val="150000"/>
              </a:lnSpc>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pic>
        <p:nvPicPr>
          <p:cNvPr id="5" name="Picture 4">
            <a:extLst>
              <a:ext uri="{FF2B5EF4-FFF2-40B4-BE49-F238E27FC236}">
                <a16:creationId xmlns:a16="http://schemas.microsoft.com/office/drawing/2014/main" id="{921C6D70-056C-43AB-A46E-34793FAA5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687" y="3852266"/>
            <a:ext cx="6630722" cy="2719530"/>
          </a:xfrm>
          <a:prstGeom prst="rect">
            <a:avLst/>
          </a:prstGeom>
        </p:spPr>
      </p:pic>
    </p:spTree>
    <p:extLst>
      <p:ext uri="{BB962C8B-B14F-4D97-AF65-F5344CB8AC3E}">
        <p14:creationId xmlns:p14="http://schemas.microsoft.com/office/powerpoint/2010/main" val="258438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83145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endParaRPr lang="fr-CH" sz="2000" b="1" dirty="0">
              <a:latin typeface="Arial" panose="020B0604020202020204" pitchFamily="34" charset="0"/>
              <a:cs typeface="Arial" panose="020B0604020202020204" pitchFamily="34" charset="0"/>
            </a:endParaRPr>
          </a:p>
          <a:p>
            <a:pPr>
              <a:lnSpc>
                <a:spcPct val="150000"/>
              </a:lnSpc>
            </a:pPr>
            <a:r>
              <a:rPr lang="fr-CH" sz="2000" b="1" dirty="0">
                <a:latin typeface="Arial" panose="020B0604020202020204" pitchFamily="34" charset="0"/>
                <a:cs typeface="Arial" panose="020B0604020202020204" pitchFamily="34" charset="0"/>
              </a:rPr>
              <a:t>4. </a:t>
            </a:r>
            <a:r>
              <a:rPr lang="en-US" sz="2000" b="1" dirty="0">
                <a:latin typeface="Arial" pitchFamily="34" charset="0"/>
                <a:cs typeface="Arial" pitchFamily="34" charset="0"/>
              </a:rPr>
              <a:t>Continued Roll Out of Coach Education</a:t>
            </a:r>
            <a:endParaRPr lang="fr-CH" sz="2000" b="1" dirty="0">
              <a:latin typeface="Arial" panose="020B0604020202020204" pitchFamily="34" charset="0"/>
              <a:cs typeface="Arial" panose="020B0604020202020204" pitchFamily="34" charset="0"/>
            </a:endParaRPr>
          </a:p>
          <a:p>
            <a:pPr>
              <a:lnSpc>
                <a:spcPct val="150000"/>
              </a:lnSpc>
            </a:pPr>
            <a:r>
              <a:rPr lang="fr-CH" sz="2000" b="1" dirty="0" err="1">
                <a:solidFill>
                  <a:schemeClr val="accent2"/>
                </a:solidFill>
                <a:latin typeface="Arial" panose="020B0604020202020204" pitchFamily="34" charset="0"/>
                <a:cs typeface="Arial" panose="020B0604020202020204" pitchFamily="34" charset="0"/>
              </a:rPr>
              <a:t>Developed</a:t>
            </a:r>
            <a:r>
              <a:rPr lang="fr-CH" sz="2000" b="1" dirty="0">
                <a:solidFill>
                  <a:schemeClr val="accent2"/>
                </a:solidFill>
                <a:latin typeface="Arial" panose="020B0604020202020204" pitchFamily="34" charset="0"/>
                <a:cs typeface="Arial" panose="020B0604020202020204" pitchFamily="34" charset="0"/>
              </a:rPr>
              <a:t> MF Partnership Model</a:t>
            </a:r>
          </a:p>
          <a:p>
            <a:pPr>
              <a:lnSpc>
                <a:spcPct val="150000"/>
              </a:lnSpc>
            </a:pPr>
            <a:r>
              <a:rPr lang="en-US" sz="2000" dirty="0">
                <a:latin typeface="Arial" pitchFamily="34" charset="0"/>
                <a:cs typeface="Arial" pitchFamily="34" charset="0"/>
              </a:rPr>
              <a:t>series of CRM online courses - CAN Jan, USA April and June </a:t>
            </a:r>
          </a:p>
          <a:p>
            <a:pPr>
              <a:lnSpc>
                <a:spcPct val="150000"/>
              </a:lnSpc>
            </a:pPr>
            <a:r>
              <a:rPr lang="en-US" sz="2000" dirty="0">
                <a:latin typeface="Arial" pitchFamily="34" charset="0"/>
                <a:cs typeface="Arial" pitchFamily="34" charset="0"/>
              </a:rPr>
              <a:t>and face to face courses - CRO November, POR September</a:t>
            </a:r>
          </a:p>
          <a:p>
            <a:pPr>
              <a:lnSpc>
                <a:spcPct val="150000"/>
              </a:lnSpc>
            </a:pPr>
            <a:r>
              <a:rPr lang="en-US" sz="2000" dirty="0">
                <a:latin typeface="Arial" pitchFamily="34" charset="0"/>
                <a:cs typeface="Arial" pitchFamily="34" charset="0"/>
              </a:rPr>
              <a:t>guided coaching sessions - UAE November (Safety focus)</a:t>
            </a:r>
          </a:p>
          <a:p>
            <a:pPr>
              <a:lnSpc>
                <a:spcPct val="150000"/>
              </a:lnSpc>
            </a:pPr>
            <a:r>
              <a:rPr lang="en-US" sz="2000" b="1" dirty="0">
                <a:solidFill>
                  <a:schemeClr val="accent2"/>
                </a:solidFill>
                <a:latin typeface="Arial" pitchFamily="34" charset="0"/>
                <a:cs typeface="Arial" pitchFamily="34" charset="0"/>
              </a:rPr>
              <a:t>New projects secured </a:t>
            </a:r>
          </a:p>
          <a:p>
            <a:pPr>
              <a:lnSpc>
                <a:spcPct val="150000"/>
              </a:lnSpc>
            </a:pPr>
            <a:r>
              <a:rPr lang="en-US" sz="2000" dirty="0">
                <a:latin typeface="Arial" pitchFamily="34" charset="0"/>
                <a:cs typeface="Arial" pitchFamily="34" charset="0"/>
              </a:rPr>
              <a:t>Cape Verde (Coastal Level 1 course)</a:t>
            </a:r>
          </a:p>
          <a:p>
            <a:pPr>
              <a:lnSpc>
                <a:spcPct val="150000"/>
              </a:lnSpc>
            </a:pPr>
            <a:r>
              <a:rPr lang="en-US" sz="2000" dirty="0">
                <a:latin typeface="Arial" pitchFamily="34" charset="0"/>
                <a:cs typeface="Arial" pitchFamily="34" charset="0"/>
              </a:rPr>
              <a:t>Colombia (national development)</a:t>
            </a:r>
          </a:p>
          <a:p>
            <a:pPr>
              <a:lnSpc>
                <a:spcPct val="150000"/>
              </a:lnSpc>
            </a:pPr>
            <a:r>
              <a:rPr lang="en-US" sz="2000" dirty="0">
                <a:latin typeface="Arial" pitchFamily="34" charset="0"/>
                <a:cs typeface="Arial" pitchFamily="34" charset="0"/>
              </a:rPr>
              <a:t>Uruguay (national development)</a:t>
            </a:r>
          </a:p>
          <a:p>
            <a:pPr>
              <a:lnSpc>
                <a:spcPct val="150000"/>
              </a:lnSpc>
            </a:pPr>
            <a:r>
              <a:rPr lang="en-US" sz="2000" b="1" dirty="0">
                <a:latin typeface="Arial" pitchFamily="34" charset="0"/>
                <a:cs typeface="Arial" pitchFamily="34" charset="0"/>
              </a:rPr>
              <a:t>Reached coaches from 25 countries </a:t>
            </a:r>
          </a:p>
          <a:p>
            <a:pPr>
              <a:lnSpc>
                <a:spcPct val="150000"/>
              </a:lnSpc>
            </a:pPr>
            <a:endParaRPr lang="en-US" sz="2000" dirty="0">
              <a:latin typeface="Arial" pitchFamily="34" charset="0"/>
              <a:cs typeface="Arial" pitchFamily="34" charset="0"/>
            </a:endParaRPr>
          </a:p>
          <a:p>
            <a:pPr>
              <a:lnSpc>
                <a:spcPct val="150000"/>
              </a:lnSpc>
            </a:pPr>
            <a:endParaRPr lang="en-US" sz="2000" dirty="0">
              <a:latin typeface="Arial" pitchFamily="34" charset="0"/>
              <a:cs typeface="Arial" pitchFamily="34" charset="0"/>
            </a:endParaRPr>
          </a:p>
          <a:p>
            <a:pPr>
              <a:lnSpc>
                <a:spcPct val="150000"/>
              </a:lnSpc>
            </a:pPr>
            <a:endParaRPr lang="en-US" sz="2000" dirty="0">
              <a:latin typeface="Arial" pitchFamily="34" charset="0"/>
              <a:cs typeface="Arial" pitchFamily="34" charset="0"/>
            </a:endParaRPr>
          </a:p>
          <a:p>
            <a:pPr>
              <a:lnSpc>
                <a:spcPct val="150000"/>
              </a:lnSpc>
            </a:pPr>
            <a:endParaRPr lang="en-US" sz="2000" dirty="0">
              <a:latin typeface="Arial" pitchFamily="34" charset="0"/>
              <a:cs typeface="Arial"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dirty="0">
              <a:solidFill>
                <a:schemeClr val="accent2"/>
              </a:solidFill>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spTree>
    <p:extLst>
      <p:ext uri="{BB962C8B-B14F-4D97-AF65-F5344CB8AC3E}">
        <p14:creationId xmlns:p14="http://schemas.microsoft.com/office/powerpoint/2010/main" val="526835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646786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endParaRPr lang="fr-CH" sz="2000" b="1" dirty="0">
              <a:latin typeface="Arial" panose="020B0604020202020204" pitchFamily="34" charset="0"/>
              <a:cs typeface="Arial" panose="020B0604020202020204" pitchFamily="34" charset="0"/>
            </a:endParaRPr>
          </a:p>
          <a:p>
            <a:pPr>
              <a:lnSpc>
                <a:spcPct val="150000"/>
              </a:lnSpc>
            </a:pPr>
            <a:r>
              <a:rPr lang="fr-CH" sz="2000" b="1" dirty="0">
                <a:latin typeface="Arial" panose="020B0604020202020204" pitchFamily="34" charset="0"/>
                <a:cs typeface="Arial" panose="020B0604020202020204" pitchFamily="34" charset="0"/>
              </a:rPr>
              <a:t>4. </a:t>
            </a:r>
            <a:r>
              <a:rPr lang="en-US" sz="2000" b="1" dirty="0">
                <a:latin typeface="Arial" pitchFamily="34" charset="0"/>
                <a:cs typeface="Arial" pitchFamily="34" charset="0"/>
              </a:rPr>
              <a:t>Continued Roll Out of Coach Education</a:t>
            </a:r>
            <a:endParaRPr lang="fr-CH" sz="2000" b="1" dirty="0">
              <a:latin typeface="Arial" panose="020B0604020202020204" pitchFamily="34" charset="0"/>
              <a:cs typeface="Arial" panose="020B0604020202020204" pitchFamily="34" charset="0"/>
            </a:endParaRPr>
          </a:p>
          <a:p>
            <a:pPr>
              <a:lnSpc>
                <a:spcPct val="150000"/>
              </a:lnSpc>
            </a:pPr>
            <a:r>
              <a:rPr lang="fr-CH" sz="2000" dirty="0">
                <a:solidFill>
                  <a:schemeClr val="accent2"/>
                </a:solidFill>
                <a:latin typeface="Arial" panose="020B0604020202020204" pitchFamily="34" charset="0"/>
                <a:cs typeface="Arial" panose="020B0604020202020204" pitchFamily="34" charset="0"/>
              </a:rPr>
              <a:t>Oeiras CRM and Coastal L1 Coach </a:t>
            </a:r>
            <a:r>
              <a:rPr lang="fr-CH" sz="2000" dirty="0" err="1">
                <a:solidFill>
                  <a:schemeClr val="accent2"/>
                </a:solidFill>
                <a:latin typeface="Arial" panose="020B0604020202020204" pitchFamily="34" charset="0"/>
                <a:cs typeface="Arial" panose="020B0604020202020204" pitchFamily="34" charset="0"/>
              </a:rPr>
              <a:t>Educator</a:t>
            </a:r>
            <a:r>
              <a:rPr lang="fr-CH" sz="2000" dirty="0">
                <a:solidFill>
                  <a:schemeClr val="accent2"/>
                </a:solidFill>
                <a:latin typeface="Arial" panose="020B0604020202020204" pitchFamily="34" charset="0"/>
                <a:cs typeface="Arial" panose="020B0604020202020204" pitchFamily="34" charset="0"/>
              </a:rPr>
              <a:t> training</a:t>
            </a:r>
          </a:p>
          <a:p>
            <a:pPr>
              <a:lnSpc>
                <a:spcPct val="150000"/>
              </a:lnSpc>
            </a:pPr>
            <a:r>
              <a:rPr lang="en-US" sz="2000" dirty="0">
                <a:latin typeface="Arial" panose="020B0604020202020204" pitchFamily="34" charset="0"/>
                <a:cs typeface="Arial" panose="020B0604020202020204" pitchFamily="34" charset="0"/>
              </a:rPr>
              <a:t>first in-person coaching education entirely focused </a:t>
            </a:r>
          </a:p>
          <a:p>
            <a:pPr>
              <a:lnSpc>
                <a:spcPct val="150000"/>
              </a:lnSpc>
            </a:pPr>
            <a:r>
              <a:rPr lang="en-US" sz="2000" dirty="0">
                <a:latin typeface="Arial" panose="020B0604020202020204" pitchFamily="34" charset="0"/>
                <a:cs typeface="Arial" panose="020B0604020202020204" pitchFamily="34" charset="0"/>
              </a:rPr>
              <a:t>on coastal rowing</a:t>
            </a:r>
            <a:r>
              <a:rPr lang="fr-CH" sz="2000" dirty="0">
                <a:latin typeface="Arial" panose="020B0604020202020204" pitchFamily="34" charset="0"/>
                <a:cs typeface="Arial" panose="020B0604020202020204" pitchFamily="34" charset="0"/>
              </a:rPr>
              <a:t> </a:t>
            </a: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r>
              <a:rPr lang="fr-CH" sz="2000" dirty="0" err="1">
                <a:solidFill>
                  <a:schemeClr val="accent2"/>
                </a:solidFill>
                <a:latin typeface="Arial" panose="020B0604020202020204" pitchFamily="34" charset="0"/>
                <a:cs typeface="Arial" panose="020B0604020202020204" pitchFamily="34" charset="0"/>
              </a:rPr>
              <a:t>Classic</a:t>
            </a:r>
            <a:r>
              <a:rPr lang="fr-CH" sz="2000" dirty="0">
                <a:solidFill>
                  <a:schemeClr val="accent2"/>
                </a:solidFill>
                <a:latin typeface="Arial" panose="020B0604020202020204" pitchFamily="34" charset="0"/>
                <a:cs typeface="Arial" panose="020B0604020202020204" pitchFamily="34" charset="0"/>
              </a:rPr>
              <a:t> L1 Coach </a:t>
            </a:r>
            <a:r>
              <a:rPr lang="fr-CH" sz="2000" dirty="0" err="1">
                <a:solidFill>
                  <a:schemeClr val="accent2"/>
                </a:solidFill>
                <a:latin typeface="Arial" panose="020B0604020202020204" pitchFamily="34" charset="0"/>
                <a:cs typeface="Arial" panose="020B0604020202020204" pitchFamily="34" charset="0"/>
              </a:rPr>
              <a:t>Educator</a:t>
            </a:r>
            <a:r>
              <a:rPr lang="fr-CH" sz="2000" dirty="0">
                <a:solidFill>
                  <a:schemeClr val="accent2"/>
                </a:solidFill>
                <a:latin typeface="Arial" panose="020B0604020202020204" pitchFamily="34" charset="0"/>
                <a:cs typeface="Arial" panose="020B0604020202020204" pitchFamily="34" charset="0"/>
              </a:rPr>
              <a:t> online training – </a:t>
            </a:r>
            <a:r>
              <a:rPr lang="fr-CH" sz="2000" dirty="0" err="1">
                <a:solidFill>
                  <a:schemeClr val="accent2"/>
                </a:solidFill>
                <a:latin typeface="Arial" panose="020B0604020202020204" pitchFamily="34" charset="0"/>
                <a:cs typeface="Arial" panose="020B0604020202020204" pitchFamily="34" charset="0"/>
              </a:rPr>
              <a:t>Americas</a:t>
            </a:r>
            <a:endParaRPr lang="fr-CH" sz="2000" dirty="0">
              <a:solidFill>
                <a:schemeClr val="accent2"/>
              </a:solidFill>
              <a:latin typeface="Arial" panose="020B0604020202020204" pitchFamily="34" charset="0"/>
              <a:cs typeface="Arial" panose="020B0604020202020204" pitchFamily="34" charset="0"/>
            </a:endParaRPr>
          </a:p>
          <a:p>
            <a:pPr>
              <a:lnSpc>
                <a:spcPct val="150000"/>
              </a:lnSpc>
            </a:pPr>
            <a:r>
              <a:rPr lang="en-US" sz="2000" b="1" dirty="0">
                <a:latin typeface="Arial" pitchFamily="34" charset="0"/>
                <a:cs typeface="Arial" pitchFamily="34" charset="0"/>
              </a:rPr>
              <a:t>Key activities to roll our work in continents</a:t>
            </a:r>
            <a:endParaRPr lang="fr-CH" sz="2000" dirty="0">
              <a:solidFill>
                <a:schemeClr val="accent2"/>
              </a:solidFill>
              <a:latin typeface="Arial" panose="020B0604020202020204" pitchFamily="34" charset="0"/>
              <a:cs typeface="Arial" panose="020B0604020202020204" pitchFamily="34" charset="0"/>
            </a:endParaRPr>
          </a:p>
          <a:p>
            <a:pPr>
              <a:lnSpc>
                <a:spcPct val="150000"/>
              </a:lnSpc>
            </a:pPr>
            <a:endParaRPr lang="fr-CH" sz="2000" dirty="0">
              <a:latin typeface="Arial" panose="020B0604020202020204" pitchFamily="34" charset="0"/>
              <a:cs typeface="Arial" panose="020B0604020202020204" pitchFamily="34" charset="0"/>
            </a:endParaRPr>
          </a:p>
          <a:p>
            <a:pPr>
              <a:lnSpc>
                <a:spcPct val="150000"/>
              </a:lnSpc>
            </a:pPr>
            <a:endParaRPr lang="fr-CH" sz="2000" dirty="0">
              <a:solidFill>
                <a:schemeClr val="accent2"/>
              </a:solidFill>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pic>
        <p:nvPicPr>
          <p:cNvPr id="3" name="Picture 2">
            <a:extLst>
              <a:ext uri="{FF2B5EF4-FFF2-40B4-BE49-F238E27FC236}">
                <a16:creationId xmlns:a16="http://schemas.microsoft.com/office/drawing/2014/main" id="{443A8572-4545-4A8A-A8CB-44ECD6B259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6383" y="3421378"/>
            <a:ext cx="2370412" cy="1779874"/>
          </a:xfrm>
          <a:prstGeom prst="rect">
            <a:avLst/>
          </a:prstGeom>
        </p:spPr>
      </p:pic>
      <p:pic>
        <p:nvPicPr>
          <p:cNvPr id="6" name="Picture 5">
            <a:extLst>
              <a:ext uri="{FF2B5EF4-FFF2-40B4-BE49-F238E27FC236}">
                <a16:creationId xmlns:a16="http://schemas.microsoft.com/office/drawing/2014/main" id="{C2732D37-5D4C-4EEC-AF03-B36E70B26C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023" y="3742636"/>
            <a:ext cx="2520593" cy="1890445"/>
          </a:xfrm>
          <a:prstGeom prst="rect">
            <a:avLst/>
          </a:prstGeom>
        </p:spPr>
      </p:pic>
      <p:pic>
        <p:nvPicPr>
          <p:cNvPr id="8" name="Picture 7">
            <a:extLst>
              <a:ext uri="{FF2B5EF4-FFF2-40B4-BE49-F238E27FC236}">
                <a16:creationId xmlns:a16="http://schemas.microsoft.com/office/drawing/2014/main" id="{09F6C399-DEDE-406E-B058-73986EDE4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0658" y="1404395"/>
            <a:ext cx="2977038" cy="1539921"/>
          </a:xfrm>
          <a:prstGeom prst="rect">
            <a:avLst/>
          </a:prstGeom>
        </p:spPr>
      </p:pic>
    </p:spTree>
    <p:extLst>
      <p:ext uri="{BB962C8B-B14F-4D97-AF65-F5344CB8AC3E}">
        <p14:creationId xmlns:p14="http://schemas.microsoft.com/office/powerpoint/2010/main" val="2690278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549933" y="1427474"/>
            <a:ext cx="8682610" cy="739119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en-US" sz="2000" b="1" dirty="0">
                <a:latin typeface="Arial" panose="020B0604020202020204" pitchFamily="34" charset="0"/>
                <a:cs typeface="Arial" panose="020B0604020202020204" pitchFamily="34" charset="0"/>
              </a:rPr>
              <a:t>5. General Support &amp; others</a:t>
            </a:r>
          </a:p>
          <a:p>
            <a:pPr>
              <a:lnSpc>
                <a:spcPct val="150000"/>
              </a:lnSpc>
            </a:pPr>
            <a:r>
              <a:rPr lang="en-US" sz="2000" dirty="0">
                <a:latin typeface="Arial" panose="020B0604020202020204" pitchFamily="34" charset="0"/>
                <a:cs typeface="Arial" panose="020B0604020202020204" pitchFamily="34" charset="0"/>
              </a:rPr>
              <a:t>Calculation of MF Voting Rights 2021-2024</a:t>
            </a:r>
          </a:p>
          <a:p>
            <a:pPr>
              <a:lnSpc>
                <a:spcPct val="150000"/>
              </a:lnSpc>
            </a:pPr>
            <a:r>
              <a:rPr lang="en-US" sz="2000" dirty="0">
                <a:latin typeface="Arial" panose="020B0604020202020204" pitchFamily="34" charset="0"/>
                <a:cs typeface="Arial" panose="020B0604020202020204" pitchFamily="34" charset="0"/>
              </a:rPr>
              <a:t>Subscription Fees</a:t>
            </a:r>
          </a:p>
          <a:p>
            <a:pPr>
              <a:lnSpc>
                <a:spcPct val="150000"/>
              </a:lnSpc>
            </a:pPr>
            <a:r>
              <a:rPr lang="en-US" sz="2000" dirty="0">
                <a:latin typeface="Arial" panose="020B0604020202020204" pitchFamily="34" charset="0"/>
                <a:cs typeface="Arial" panose="020B0604020202020204" pitchFamily="34" charset="0"/>
              </a:rPr>
              <a:t>GEDI WG – Roadmap Project Management</a:t>
            </a:r>
          </a:p>
          <a:p>
            <a:pPr>
              <a:lnSpc>
                <a:spcPct val="150000"/>
              </a:lnSpc>
            </a:pPr>
            <a:r>
              <a:rPr lang="en-US" sz="2000" dirty="0">
                <a:latin typeface="Arial" panose="020B0604020202020204" pitchFamily="34" charset="0"/>
                <a:cs typeface="Arial" panose="020B0604020202020204" pitchFamily="34" charset="0"/>
              </a:rPr>
              <a:t>Women in coaching toolkit</a:t>
            </a:r>
          </a:p>
          <a:p>
            <a:pPr>
              <a:lnSpc>
                <a:spcPct val="150000"/>
              </a:lnSpc>
            </a:pPr>
            <a:r>
              <a:rPr lang="en-US" sz="2000" dirty="0">
                <a:latin typeface="Arial" panose="020B0604020202020204" pitchFamily="34" charset="0"/>
                <a:cs typeface="Arial" panose="020B0604020202020204" pitchFamily="34" charset="0"/>
              </a:rPr>
              <a:t>MF Survey </a:t>
            </a:r>
          </a:p>
          <a:p>
            <a:pPr>
              <a:lnSpc>
                <a:spcPct val="150000"/>
              </a:lnSpc>
            </a:pPr>
            <a:r>
              <a:rPr lang="en-US" sz="2000" dirty="0">
                <a:latin typeface="Arial" panose="020B0604020202020204" pitchFamily="34" charset="0"/>
                <a:cs typeface="Arial" panose="020B0604020202020204" pitchFamily="34" charset="0"/>
              </a:rPr>
              <a:t>WLS application process</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fr-CH" sz="2000"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spTree>
    <p:extLst>
      <p:ext uri="{BB962C8B-B14F-4D97-AF65-F5344CB8AC3E}">
        <p14:creationId xmlns:p14="http://schemas.microsoft.com/office/powerpoint/2010/main" val="3085327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35AB841-18C1-4845-84FD-A3388E45FB3F}"/>
              </a:ext>
            </a:extLst>
          </p:cNvPr>
          <p:cNvSpPr>
            <a:spLocks noChangeArrowheads="1"/>
          </p:cNvSpPr>
          <p:nvPr/>
        </p:nvSpPr>
        <p:spPr bwMode="auto">
          <a:xfrm>
            <a:off x="5229895" y="2427118"/>
            <a:ext cx="6201976" cy="3291861"/>
          </a:xfrm>
          <a:custGeom>
            <a:avLst/>
            <a:gdLst>
              <a:gd name="connsiteX0" fmla="*/ 11222978 w 12403952"/>
              <a:gd name="connsiteY0" fmla="*/ 5872099 h 6583721"/>
              <a:gd name="connsiteX1" fmla="*/ 11271724 w 12403952"/>
              <a:gd name="connsiteY1" fmla="*/ 5874550 h 6583721"/>
              <a:gd name="connsiteX2" fmla="*/ 11357968 w 12403952"/>
              <a:gd name="connsiteY2" fmla="*/ 5981189 h 6583721"/>
              <a:gd name="connsiteX3" fmla="*/ 11219228 w 12403952"/>
              <a:gd name="connsiteY3" fmla="*/ 5928483 h 6583721"/>
              <a:gd name="connsiteX4" fmla="*/ 11202980 w 12403952"/>
              <a:gd name="connsiteY4" fmla="*/ 5899065 h 6583721"/>
              <a:gd name="connsiteX5" fmla="*/ 11222978 w 12403952"/>
              <a:gd name="connsiteY5" fmla="*/ 5872099 h 6583721"/>
              <a:gd name="connsiteX6" fmla="*/ 7825368 w 12403952"/>
              <a:gd name="connsiteY6" fmla="*/ 4649325 h 6583721"/>
              <a:gd name="connsiteX7" fmla="*/ 7835400 w 12403952"/>
              <a:gd name="connsiteY7" fmla="*/ 4661175 h 6583721"/>
              <a:gd name="connsiteX8" fmla="*/ 7851672 w 12403952"/>
              <a:gd name="connsiteY8" fmla="*/ 4843587 h 6583721"/>
              <a:gd name="connsiteX9" fmla="*/ 7827892 w 12403952"/>
              <a:gd name="connsiteY9" fmla="*/ 4942290 h 6583721"/>
              <a:gd name="connsiteX10" fmla="*/ 7804112 w 12403952"/>
              <a:gd name="connsiteY10" fmla="*/ 5011007 h 6583721"/>
              <a:gd name="connsiteX11" fmla="*/ 7802860 w 12403952"/>
              <a:gd name="connsiteY11" fmla="*/ 5018503 h 6583721"/>
              <a:gd name="connsiteX12" fmla="*/ 7802860 w 12403952"/>
              <a:gd name="connsiteY12" fmla="*/ 5049738 h 6583721"/>
              <a:gd name="connsiteX13" fmla="*/ 7784086 w 12403952"/>
              <a:gd name="connsiteY13" fmla="*/ 5123453 h 6583721"/>
              <a:gd name="connsiteX14" fmla="*/ 7767816 w 12403952"/>
              <a:gd name="connsiteY14" fmla="*/ 5169680 h 6583721"/>
              <a:gd name="connsiteX15" fmla="*/ 7647664 w 12403952"/>
              <a:gd name="connsiteY15" fmla="*/ 5264635 h 6583721"/>
              <a:gd name="connsiteX16" fmla="*/ 7580080 w 12403952"/>
              <a:gd name="connsiteY16" fmla="*/ 5235898 h 6583721"/>
              <a:gd name="connsiteX17" fmla="*/ 7571318 w 12403952"/>
              <a:gd name="connsiteY17" fmla="*/ 5173429 h 6583721"/>
              <a:gd name="connsiteX18" fmla="*/ 7598852 w 12403952"/>
              <a:gd name="connsiteY18" fmla="*/ 5013506 h 6583721"/>
              <a:gd name="connsiteX19" fmla="*/ 7607614 w 12403952"/>
              <a:gd name="connsiteY19" fmla="*/ 4983520 h 6583721"/>
              <a:gd name="connsiteX20" fmla="*/ 7588840 w 12403952"/>
              <a:gd name="connsiteY20" fmla="*/ 4928547 h 6583721"/>
              <a:gd name="connsiteX21" fmla="*/ 7612620 w 12403952"/>
              <a:gd name="connsiteY21" fmla="*/ 4869825 h 6583721"/>
              <a:gd name="connsiteX22" fmla="*/ 7656426 w 12403952"/>
              <a:gd name="connsiteY22" fmla="*/ 4828595 h 6583721"/>
              <a:gd name="connsiteX23" fmla="*/ 7764062 w 12403952"/>
              <a:gd name="connsiteY23" fmla="*/ 4706154 h 6583721"/>
              <a:gd name="connsiteX24" fmla="*/ 7779080 w 12403952"/>
              <a:gd name="connsiteY24" fmla="*/ 4678667 h 6583721"/>
              <a:gd name="connsiteX25" fmla="*/ 7825368 w 12403952"/>
              <a:gd name="connsiteY25" fmla="*/ 4649325 h 6583721"/>
              <a:gd name="connsiteX26" fmla="*/ 11371220 w 12403952"/>
              <a:gd name="connsiteY26" fmla="*/ 4600218 h 6583721"/>
              <a:gd name="connsiteX27" fmla="*/ 11416076 w 12403952"/>
              <a:gd name="connsiteY27" fmla="*/ 4662398 h 6583721"/>
              <a:gd name="connsiteX28" fmla="*/ 11510770 w 12403952"/>
              <a:gd name="connsiteY28" fmla="*/ 4843964 h 6583721"/>
              <a:gd name="connsiteX29" fmla="*/ 11541920 w 12403952"/>
              <a:gd name="connsiteY29" fmla="*/ 4904901 h 6583721"/>
              <a:gd name="connsiteX30" fmla="*/ 11579298 w 12403952"/>
              <a:gd name="connsiteY30" fmla="*/ 4991953 h 6583721"/>
              <a:gd name="connsiteX31" fmla="*/ 11597988 w 12403952"/>
              <a:gd name="connsiteY31" fmla="*/ 5091441 h 6583721"/>
              <a:gd name="connsiteX32" fmla="*/ 11615432 w 12403952"/>
              <a:gd name="connsiteY32" fmla="*/ 5132480 h 6583721"/>
              <a:gd name="connsiteX33" fmla="*/ 11619170 w 12403952"/>
              <a:gd name="connsiteY33" fmla="*/ 5132480 h 6583721"/>
              <a:gd name="connsiteX34" fmla="*/ 11693930 w 12403952"/>
              <a:gd name="connsiteY34" fmla="*/ 5180981 h 6583721"/>
              <a:gd name="connsiteX35" fmla="*/ 11727572 w 12403952"/>
              <a:gd name="connsiteY35" fmla="*/ 5387419 h 6583721"/>
              <a:gd name="connsiteX36" fmla="*/ 11702652 w 12403952"/>
              <a:gd name="connsiteY36" fmla="*/ 5452087 h 6583721"/>
              <a:gd name="connsiteX37" fmla="*/ 11642844 w 12403952"/>
              <a:gd name="connsiteY37" fmla="*/ 5564011 h 6583721"/>
              <a:gd name="connsiteX38" fmla="*/ 11585528 w 12403952"/>
              <a:gd name="connsiteY38" fmla="*/ 5649820 h 6583721"/>
              <a:gd name="connsiteX39" fmla="*/ 11563102 w 12403952"/>
              <a:gd name="connsiteY39" fmla="*/ 5674692 h 6583721"/>
              <a:gd name="connsiteX40" fmla="*/ 11459684 w 12403952"/>
              <a:gd name="connsiteY40" fmla="*/ 5776667 h 6583721"/>
              <a:gd name="connsiteX41" fmla="*/ 11431026 w 12403952"/>
              <a:gd name="connsiteY41" fmla="*/ 5799052 h 6583721"/>
              <a:gd name="connsiteX42" fmla="*/ 11363744 w 12403952"/>
              <a:gd name="connsiteY42" fmla="*/ 5820193 h 6583721"/>
              <a:gd name="connsiteX43" fmla="*/ 11120776 w 12403952"/>
              <a:gd name="connsiteY43" fmla="*/ 5782885 h 6583721"/>
              <a:gd name="connsiteX44" fmla="*/ 11092120 w 12403952"/>
              <a:gd name="connsiteY44" fmla="*/ 5718218 h 6583721"/>
              <a:gd name="connsiteX45" fmla="*/ 11038542 w 12403952"/>
              <a:gd name="connsiteY45" fmla="*/ 5661012 h 6583721"/>
              <a:gd name="connsiteX46" fmla="*/ 11024836 w 12403952"/>
              <a:gd name="connsiteY46" fmla="*/ 5653551 h 6583721"/>
              <a:gd name="connsiteX47" fmla="*/ 10957552 w 12403952"/>
              <a:gd name="connsiteY47" fmla="*/ 5611268 h 6583721"/>
              <a:gd name="connsiteX48" fmla="*/ 10906468 w 12403952"/>
              <a:gd name="connsiteY48" fmla="*/ 5541626 h 6583721"/>
              <a:gd name="connsiteX49" fmla="*/ 10846660 w 12403952"/>
              <a:gd name="connsiteY49" fmla="*/ 5520485 h 6583721"/>
              <a:gd name="connsiteX50" fmla="*/ 10632350 w 12403952"/>
              <a:gd name="connsiteY50" fmla="*/ 5549088 h 6583721"/>
              <a:gd name="connsiteX51" fmla="*/ 10494046 w 12403952"/>
              <a:gd name="connsiteY51" fmla="*/ 5592614 h 6583721"/>
              <a:gd name="connsiteX52" fmla="*/ 10355742 w 12403952"/>
              <a:gd name="connsiteY52" fmla="*/ 5649820 h 6583721"/>
              <a:gd name="connsiteX53" fmla="*/ 10325838 w 12403952"/>
              <a:gd name="connsiteY53" fmla="*/ 5656038 h 6583721"/>
              <a:gd name="connsiteX54" fmla="*/ 10253572 w 12403952"/>
              <a:gd name="connsiteY54" fmla="*/ 5536652 h 6583721"/>
              <a:gd name="connsiteX55" fmla="*/ 10262294 w 12403952"/>
              <a:gd name="connsiteY55" fmla="*/ 5460792 h 6583721"/>
              <a:gd name="connsiteX56" fmla="*/ 10229898 w 12403952"/>
              <a:gd name="connsiteY56" fmla="*/ 5297880 h 6583721"/>
              <a:gd name="connsiteX57" fmla="*/ 10212454 w 12403952"/>
              <a:gd name="connsiteY57" fmla="*/ 5219533 h 6583721"/>
              <a:gd name="connsiteX58" fmla="*/ 10244850 w 12403952"/>
              <a:gd name="connsiteY58" fmla="*/ 5138698 h 6583721"/>
              <a:gd name="connsiteX59" fmla="*/ 10313378 w 12403952"/>
              <a:gd name="connsiteY59" fmla="*/ 5125019 h 6583721"/>
              <a:gd name="connsiteX60" fmla="*/ 10340790 w 12403952"/>
              <a:gd name="connsiteY60" fmla="*/ 5112583 h 6583721"/>
              <a:gd name="connsiteX61" fmla="*/ 10408074 w 12403952"/>
              <a:gd name="connsiteY61" fmla="*/ 4969568 h 6583721"/>
              <a:gd name="connsiteX62" fmla="*/ 10447944 w 12403952"/>
              <a:gd name="connsiteY62" fmla="*/ 4970812 h 6583721"/>
              <a:gd name="connsiteX63" fmla="*/ 10490308 w 12403952"/>
              <a:gd name="connsiteY63" fmla="*/ 4963350 h 6583721"/>
              <a:gd name="connsiteX64" fmla="*/ 10491554 w 12403952"/>
              <a:gd name="connsiteY64" fmla="*/ 4917337 h 6583721"/>
              <a:gd name="connsiteX65" fmla="*/ 10531426 w 12403952"/>
              <a:gd name="connsiteY65" fmla="*/ 4893708 h 6583721"/>
              <a:gd name="connsiteX66" fmla="*/ 10573790 w 12403952"/>
              <a:gd name="connsiteY66" fmla="*/ 4883760 h 6583721"/>
              <a:gd name="connsiteX67" fmla="*/ 10679698 w 12403952"/>
              <a:gd name="connsiteY67" fmla="*/ 4852669 h 6583721"/>
              <a:gd name="connsiteX68" fmla="*/ 10689666 w 12403952"/>
              <a:gd name="connsiteY68" fmla="*/ 4811631 h 6583721"/>
              <a:gd name="connsiteX69" fmla="*/ 10749474 w 12403952"/>
              <a:gd name="connsiteY69" fmla="*/ 4743232 h 6583721"/>
              <a:gd name="connsiteX70" fmla="*/ 10864104 w 12403952"/>
              <a:gd name="connsiteY70" fmla="*/ 4715873 h 6583721"/>
              <a:gd name="connsiteX71" fmla="*/ 10881548 w 12403952"/>
              <a:gd name="connsiteY71" fmla="*/ 4681052 h 6583721"/>
              <a:gd name="connsiteX72" fmla="*/ 10940108 w 12403952"/>
              <a:gd name="connsiteY72" fmla="*/ 4652449 h 6583721"/>
              <a:gd name="connsiteX73" fmla="*/ 11178092 w 12403952"/>
              <a:gd name="connsiteY73" fmla="*/ 4669860 h 6583721"/>
              <a:gd name="connsiteX74" fmla="*/ 11195536 w 12403952"/>
              <a:gd name="connsiteY74" fmla="*/ 4714629 h 6583721"/>
              <a:gd name="connsiteX75" fmla="*/ 11141958 w 12403952"/>
              <a:gd name="connsiteY75" fmla="*/ 4732040 h 6583721"/>
              <a:gd name="connsiteX76" fmla="*/ 11139466 w 12403952"/>
              <a:gd name="connsiteY76" fmla="*/ 4764374 h 6583721"/>
              <a:gd name="connsiteX77" fmla="*/ 11285246 w 12403952"/>
              <a:gd name="connsiteY77" fmla="*/ 4853913 h 6583721"/>
              <a:gd name="connsiteX78" fmla="*/ 11295214 w 12403952"/>
              <a:gd name="connsiteY78" fmla="*/ 4852669 h 6583721"/>
              <a:gd name="connsiteX79" fmla="*/ 11310166 w 12403952"/>
              <a:gd name="connsiteY79" fmla="*/ 4846451 h 6583721"/>
              <a:gd name="connsiteX80" fmla="*/ 11345054 w 12403952"/>
              <a:gd name="connsiteY80" fmla="*/ 4613897 h 6583721"/>
              <a:gd name="connsiteX81" fmla="*/ 11371220 w 12403952"/>
              <a:gd name="connsiteY81" fmla="*/ 4600218 h 6583721"/>
              <a:gd name="connsiteX82" fmla="*/ 10025776 w 12403952"/>
              <a:gd name="connsiteY82" fmla="*/ 4399984 h 6583721"/>
              <a:gd name="connsiteX83" fmla="*/ 10069600 w 12403952"/>
              <a:gd name="connsiteY83" fmla="*/ 4401822 h 6583721"/>
              <a:gd name="connsiteX84" fmla="*/ 10279210 w 12403952"/>
              <a:gd name="connsiteY84" fmla="*/ 4444722 h 6583721"/>
              <a:gd name="connsiteX85" fmla="*/ 10379024 w 12403952"/>
              <a:gd name="connsiteY85" fmla="*/ 4496201 h 6583721"/>
              <a:gd name="connsiteX86" fmla="*/ 10351574 w 12403952"/>
              <a:gd name="connsiteY86" fmla="*/ 4536649 h 6583721"/>
              <a:gd name="connsiteX87" fmla="*/ 10034666 w 12403952"/>
              <a:gd name="connsiteY87" fmla="*/ 4476590 h 6583721"/>
              <a:gd name="connsiteX88" fmla="*/ 9992244 w 12403952"/>
              <a:gd name="connsiteY88" fmla="*/ 4423885 h 6583721"/>
              <a:gd name="connsiteX89" fmla="*/ 10025776 w 12403952"/>
              <a:gd name="connsiteY89" fmla="*/ 4399984 h 6583721"/>
              <a:gd name="connsiteX90" fmla="*/ 11209306 w 12403952"/>
              <a:gd name="connsiteY90" fmla="*/ 4195494 h 6583721"/>
              <a:gd name="connsiteX91" fmla="*/ 11237950 w 12403952"/>
              <a:gd name="connsiteY91" fmla="*/ 4195494 h 6583721"/>
              <a:gd name="connsiteX92" fmla="*/ 11271574 w 12403952"/>
              <a:gd name="connsiteY92" fmla="*/ 4200448 h 6583721"/>
              <a:gd name="connsiteX93" fmla="*/ 11477056 w 12403952"/>
              <a:gd name="connsiteY93" fmla="*/ 4310686 h 6583721"/>
              <a:gd name="connsiteX94" fmla="*/ 11513170 w 12403952"/>
              <a:gd name="connsiteY94" fmla="*/ 4349083 h 6583721"/>
              <a:gd name="connsiteX95" fmla="*/ 11516906 w 12403952"/>
              <a:gd name="connsiteY95" fmla="*/ 4366424 h 6583721"/>
              <a:gd name="connsiteX96" fmla="*/ 11625252 w 12403952"/>
              <a:gd name="connsiteY96" fmla="*/ 4449412 h 6583721"/>
              <a:gd name="connsiteX97" fmla="*/ 11645176 w 12403952"/>
              <a:gd name="connsiteY97" fmla="*/ 4489048 h 6583721"/>
              <a:gd name="connsiteX98" fmla="*/ 11612798 w 12403952"/>
              <a:gd name="connsiteY98" fmla="*/ 4550979 h 6583721"/>
              <a:gd name="connsiteX99" fmla="*/ 11558002 w 12403952"/>
              <a:gd name="connsiteY99" fmla="*/ 4498957 h 6583721"/>
              <a:gd name="connsiteX100" fmla="*/ 11533096 w 12403952"/>
              <a:gd name="connsiteY100" fmla="*/ 4489048 h 6583721"/>
              <a:gd name="connsiteX101" fmla="*/ 11448412 w 12403952"/>
              <a:gd name="connsiteY101" fmla="*/ 4548502 h 6583721"/>
              <a:gd name="connsiteX102" fmla="*/ 11419770 w 12403952"/>
              <a:gd name="connsiteY102" fmla="*/ 4547263 h 6583721"/>
              <a:gd name="connsiteX103" fmla="*/ 11325124 w 12403952"/>
              <a:gd name="connsiteY103" fmla="*/ 4492764 h 6583721"/>
              <a:gd name="connsiteX104" fmla="*/ 11255384 w 12403952"/>
              <a:gd name="connsiteY104" fmla="*/ 4434548 h 6583721"/>
              <a:gd name="connsiteX105" fmla="*/ 11242930 w 12403952"/>
              <a:gd name="connsiteY105" fmla="*/ 4406060 h 6583721"/>
              <a:gd name="connsiteX106" fmla="*/ 11037448 w 12403952"/>
              <a:gd name="connsiteY106" fmla="*/ 4276005 h 6583721"/>
              <a:gd name="connsiteX107" fmla="*/ 11015032 w 12403952"/>
              <a:gd name="connsiteY107" fmla="*/ 4264857 h 6583721"/>
              <a:gd name="connsiteX108" fmla="*/ 10950274 w 12403952"/>
              <a:gd name="connsiteY108" fmla="*/ 4278482 h 6583721"/>
              <a:gd name="connsiteX109" fmla="*/ 10944048 w 12403952"/>
              <a:gd name="connsiteY109" fmla="*/ 4256187 h 6583721"/>
              <a:gd name="connsiteX110" fmla="*/ 11062356 w 12403952"/>
              <a:gd name="connsiteY110" fmla="*/ 4242562 h 6583721"/>
              <a:gd name="connsiteX111" fmla="*/ 11064846 w 12403952"/>
              <a:gd name="connsiteY111" fmla="*/ 4242562 h 6583721"/>
              <a:gd name="connsiteX112" fmla="*/ 11088508 w 12403952"/>
              <a:gd name="connsiteY112" fmla="*/ 4240084 h 6583721"/>
              <a:gd name="connsiteX113" fmla="*/ 11094734 w 12403952"/>
              <a:gd name="connsiteY113" fmla="*/ 4240084 h 6583721"/>
              <a:gd name="connsiteX114" fmla="*/ 11209306 w 12403952"/>
              <a:gd name="connsiteY114" fmla="*/ 4195494 h 6583721"/>
              <a:gd name="connsiteX115" fmla="*/ 10639934 w 12403952"/>
              <a:gd name="connsiteY115" fmla="*/ 4138005 h 6583721"/>
              <a:gd name="connsiteX116" fmla="*/ 10685160 w 12403952"/>
              <a:gd name="connsiteY116" fmla="*/ 4150036 h 6583721"/>
              <a:gd name="connsiteX117" fmla="*/ 10712596 w 12403952"/>
              <a:gd name="connsiteY117" fmla="*/ 4177227 h 6583721"/>
              <a:gd name="connsiteX118" fmla="*/ 10701372 w 12403952"/>
              <a:gd name="connsiteY118" fmla="*/ 4201946 h 6583721"/>
              <a:gd name="connsiteX119" fmla="*/ 10657726 w 12403952"/>
              <a:gd name="connsiteY119" fmla="*/ 4260035 h 6583721"/>
              <a:gd name="connsiteX120" fmla="*/ 10687656 w 12403952"/>
              <a:gd name="connsiteY120" fmla="*/ 4307002 h 6583721"/>
              <a:gd name="connsiteX121" fmla="*/ 10661466 w 12403952"/>
              <a:gd name="connsiteY121" fmla="*/ 4353968 h 6583721"/>
              <a:gd name="connsiteX122" fmla="*/ 10621560 w 12403952"/>
              <a:gd name="connsiteY122" fmla="*/ 4319361 h 6583721"/>
              <a:gd name="connsiteX123" fmla="*/ 10584148 w 12403952"/>
              <a:gd name="connsiteY123" fmla="*/ 4313181 h 6583721"/>
              <a:gd name="connsiteX124" fmla="*/ 10514312 w 12403952"/>
              <a:gd name="connsiteY124" fmla="*/ 4340372 h 6583721"/>
              <a:gd name="connsiteX125" fmla="*/ 10518052 w 12403952"/>
              <a:gd name="connsiteY125" fmla="*/ 4192058 h 6583721"/>
              <a:gd name="connsiteX126" fmla="*/ 10639934 w 12403952"/>
              <a:gd name="connsiteY126" fmla="*/ 4138005 h 6583721"/>
              <a:gd name="connsiteX127" fmla="*/ 9688496 w 12403952"/>
              <a:gd name="connsiteY127" fmla="*/ 3946557 h 6583721"/>
              <a:gd name="connsiteX128" fmla="*/ 9694766 w 12403952"/>
              <a:gd name="connsiteY128" fmla="*/ 3951068 h 6583721"/>
              <a:gd name="connsiteX129" fmla="*/ 9747266 w 12403952"/>
              <a:gd name="connsiteY129" fmla="*/ 4013559 h 6583721"/>
              <a:gd name="connsiteX130" fmla="*/ 9802268 w 12403952"/>
              <a:gd name="connsiteY130" fmla="*/ 4072301 h 6583721"/>
              <a:gd name="connsiteX131" fmla="*/ 9864768 w 12403952"/>
              <a:gd name="connsiteY131" fmla="*/ 4132293 h 6583721"/>
              <a:gd name="connsiteX132" fmla="*/ 9952270 w 12403952"/>
              <a:gd name="connsiteY132" fmla="*/ 4257275 h 6583721"/>
              <a:gd name="connsiteX133" fmla="*/ 9974770 w 12403952"/>
              <a:gd name="connsiteY133" fmla="*/ 4332265 h 6583721"/>
              <a:gd name="connsiteX134" fmla="*/ 9924770 w 12403952"/>
              <a:gd name="connsiteY134" fmla="*/ 4376009 h 6583721"/>
              <a:gd name="connsiteX135" fmla="*/ 9906020 w 12403952"/>
              <a:gd name="connsiteY135" fmla="*/ 4369760 h 6583721"/>
              <a:gd name="connsiteX136" fmla="*/ 9753516 w 12403952"/>
              <a:gd name="connsiteY136" fmla="*/ 4161039 h 6583721"/>
              <a:gd name="connsiteX137" fmla="*/ 9594764 w 12403952"/>
              <a:gd name="connsiteY137" fmla="*/ 3996062 h 6583721"/>
              <a:gd name="connsiteX138" fmla="*/ 9631014 w 12403952"/>
              <a:gd name="connsiteY138" fmla="*/ 3956067 h 6583721"/>
              <a:gd name="connsiteX139" fmla="*/ 9664766 w 12403952"/>
              <a:gd name="connsiteY139" fmla="*/ 3966066 h 6583721"/>
              <a:gd name="connsiteX140" fmla="*/ 9688496 w 12403952"/>
              <a:gd name="connsiteY140" fmla="*/ 3946557 h 6583721"/>
              <a:gd name="connsiteX141" fmla="*/ 10441236 w 12403952"/>
              <a:gd name="connsiteY141" fmla="*/ 3930371 h 6583721"/>
              <a:gd name="connsiteX142" fmla="*/ 10481634 w 12403952"/>
              <a:gd name="connsiteY142" fmla="*/ 3941796 h 6583721"/>
              <a:gd name="connsiteX143" fmla="*/ 10505354 w 12403952"/>
              <a:gd name="connsiteY143" fmla="*/ 3959265 h 6583721"/>
              <a:gd name="connsiteX144" fmla="*/ 10524082 w 12403952"/>
              <a:gd name="connsiteY144" fmla="*/ 3994202 h 6583721"/>
              <a:gd name="connsiteX145" fmla="*/ 10522832 w 12403952"/>
              <a:gd name="connsiteY145" fmla="*/ 3999194 h 6583721"/>
              <a:gd name="connsiteX146" fmla="*/ 10480386 w 12403952"/>
              <a:gd name="connsiteY146" fmla="*/ 4108997 h 6583721"/>
              <a:gd name="connsiteX147" fmla="*/ 10454170 w 12403952"/>
              <a:gd name="connsiteY147" fmla="*/ 4236270 h 6583721"/>
              <a:gd name="connsiteX148" fmla="*/ 10425456 w 12403952"/>
              <a:gd name="connsiteY148" fmla="*/ 4306145 h 6583721"/>
              <a:gd name="connsiteX149" fmla="*/ 10420462 w 12403952"/>
              <a:gd name="connsiteY149" fmla="*/ 4327357 h 6583721"/>
              <a:gd name="connsiteX150" fmla="*/ 10429200 w 12403952"/>
              <a:gd name="connsiteY150" fmla="*/ 4346074 h 6583721"/>
              <a:gd name="connsiteX151" fmla="*/ 10416716 w 12403952"/>
              <a:gd name="connsiteY151" fmla="*/ 4349817 h 6583721"/>
              <a:gd name="connsiteX152" fmla="*/ 10351798 w 12403952"/>
              <a:gd name="connsiteY152" fmla="*/ 4379763 h 6583721"/>
              <a:gd name="connsiteX153" fmla="*/ 10308104 w 12403952"/>
              <a:gd name="connsiteY153" fmla="*/ 4363542 h 6583721"/>
              <a:gd name="connsiteX154" fmla="*/ 10142062 w 12403952"/>
              <a:gd name="connsiteY154" fmla="*/ 4227535 h 6583721"/>
              <a:gd name="connsiteX155" fmla="*/ 10124584 w 12403952"/>
              <a:gd name="connsiteY155" fmla="*/ 4205076 h 6583721"/>
              <a:gd name="connsiteX156" fmla="*/ 10120840 w 12403952"/>
              <a:gd name="connsiteY156" fmla="*/ 4155165 h 6583721"/>
              <a:gd name="connsiteX157" fmla="*/ 10323084 w 12403952"/>
              <a:gd name="connsiteY157" fmla="*/ 4007928 h 6583721"/>
              <a:gd name="connsiteX158" fmla="*/ 10441236 w 12403952"/>
              <a:gd name="connsiteY158" fmla="*/ 3930371 h 6583721"/>
              <a:gd name="connsiteX159" fmla="*/ 3133519 w 12403952"/>
              <a:gd name="connsiteY159" fmla="*/ 3656768 h 6583721"/>
              <a:gd name="connsiteX160" fmla="*/ 3165305 w 12403952"/>
              <a:gd name="connsiteY160" fmla="*/ 3668593 h 6583721"/>
              <a:gd name="connsiteX161" fmla="*/ 3185249 w 12403952"/>
              <a:gd name="connsiteY161" fmla="*/ 3688508 h 6583721"/>
              <a:gd name="connsiteX162" fmla="*/ 3225138 w 12403952"/>
              <a:gd name="connsiteY162" fmla="*/ 3687264 h 6583721"/>
              <a:gd name="connsiteX163" fmla="*/ 3308654 w 12403952"/>
              <a:gd name="connsiteY163" fmla="*/ 3705934 h 6583721"/>
              <a:gd name="connsiteX164" fmla="*/ 3362254 w 12403952"/>
              <a:gd name="connsiteY164" fmla="*/ 3742031 h 6583721"/>
              <a:gd name="connsiteX165" fmla="*/ 3422087 w 12403952"/>
              <a:gd name="connsiteY165" fmla="*/ 3751989 h 6583721"/>
              <a:gd name="connsiteX166" fmla="*/ 3450756 w 12403952"/>
              <a:gd name="connsiteY166" fmla="*/ 3748255 h 6583721"/>
              <a:gd name="connsiteX167" fmla="*/ 3576654 w 12403952"/>
              <a:gd name="connsiteY167" fmla="*/ 3801778 h 6583721"/>
              <a:gd name="connsiteX168" fmla="*/ 3700059 w 12403952"/>
              <a:gd name="connsiteY168" fmla="*/ 3917536 h 6583721"/>
              <a:gd name="connsiteX169" fmla="*/ 3707538 w 12403952"/>
              <a:gd name="connsiteY169" fmla="*/ 3926249 h 6583721"/>
              <a:gd name="connsiteX170" fmla="*/ 3828450 w 12403952"/>
              <a:gd name="connsiteY170" fmla="*/ 3953633 h 6583721"/>
              <a:gd name="connsiteX171" fmla="*/ 3968059 w 12403952"/>
              <a:gd name="connsiteY171" fmla="*/ 4131628 h 6583721"/>
              <a:gd name="connsiteX172" fmla="*/ 3969306 w 12403952"/>
              <a:gd name="connsiteY172" fmla="*/ 4182661 h 6583721"/>
              <a:gd name="connsiteX173" fmla="*/ 4118887 w 12403952"/>
              <a:gd name="connsiteY173" fmla="*/ 4233695 h 6583721"/>
              <a:gd name="connsiteX174" fmla="*/ 4143818 w 12403952"/>
              <a:gd name="connsiteY174" fmla="*/ 4237429 h 6583721"/>
              <a:gd name="connsiteX175" fmla="*/ 4269715 w 12403952"/>
              <a:gd name="connsiteY175" fmla="*/ 4263568 h 6583721"/>
              <a:gd name="connsiteX176" fmla="*/ 4290906 w 12403952"/>
              <a:gd name="connsiteY176" fmla="*/ 4263568 h 6583721"/>
              <a:gd name="connsiteX177" fmla="*/ 4343260 w 12403952"/>
              <a:gd name="connsiteY177" fmla="*/ 4274770 h 6583721"/>
              <a:gd name="connsiteX178" fmla="*/ 4414311 w 12403952"/>
              <a:gd name="connsiteY178" fmla="*/ 4305888 h 6583721"/>
              <a:gd name="connsiteX179" fmla="*/ 4527744 w 12403952"/>
              <a:gd name="connsiteY179" fmla="*/ 4329538 h 6583721"/>
              <a:gd name="connsiteX180" fmla="*/ 4551427 w 12403952"/>
              <a:gd name="connsiteY180" fmla="*/ 4356922 h 6583721"/>
              <a:gd name="connsiteX181" fmla="*/ 4576358 w 12403952"/>
              <a:gd name="connsiteY181" fmla="*/ 4473925 h 6583721"/>
              <a:gd name="connsiteX182" fmla="*/ 4576358 w 12403952"/>
              <a:gd name="connsiteY182" fmla="*/ 4486372 h 6583721"/>
              <a:gd name="connsiteX183" fmla="*/ 4527744 w 12403952"/>
              <a:gd name="connsiteY183" fmla="*/ 4635738 h 6583721"/>
              <a:gd name="connsiteX184" fmla="*/ 4501567 w 12403952"/>
              <a:gd name="connsiteY184" fmla="*/ 4676814 h 6583721"/>
              <a:gd name="connsiteX185" fmla="*/ 4451706 w 12403952"/>
              <a:gd name="connsiteY185" fmla="*/ 4742784 h 6583721"/>
              <a:gd name="connsiteX186" fmla="*/ 4429269 w 12403952"/>
              <a:gd name="connsiteY186" fmla="*/ 4768923 h 6583721"/>
              <a:gd name="connsiteX187" fmla="*/ 4395613 w 12403952"/>
              <a:gd name="connsiteY187" fmla="*/ 4809999 h 6583721"/>
              <a:gd name="connsiteX188" fmla="*/ 4390627 w 12403952"/>
              <a:gd name="connsiteY188" fmla="*/ 4826180 h 6583721"/>
              <a:gd name="connsiteX189" fmla="*/ 4378162 w 12403952"/>
              <a:gd name="connsiteY189" fmla="*/ 4888416 h 6583721"/>
              <a:gd name="connsiteX190" fmla="*/ 4353232 w 12403952"/>
              <a:gd name="connsiteY190" fmla="*/ 5048985 h 6583721"/>
              <a:gd name="connsiteX191" fmla="*/ 4246032 w 12403952"/>
              <a:gd name="connsiteY191" fmla="*/ 5164743 h 6583721"/>
              <a:gd name="connsiteX192" fmla="*/ 4214869 w 12403952"/>
              <a:gd name="connsiteY192" fmla="*/ 5174701 h 6583721"/>
              <a:gd name="connsiteX193" fmla="*/ 4162515 w 12403952"/>
              <a:gd name="connsiteY193" fmla="*/ 5205819 h 6583721"/>
              <a:gd name="connsiteX194" fmla="*/ 4145064 w 12403952"/>
              <a:gd name="connsiteY194" fmla="*/ 5226979 h 6583721"/>
              <a:gd name="connsiteX195" fmla="*/ 4103929 w 12403952"/>
              <a:gd name="connsiteY195" fmla="*/ 5331535 h 6583721"/>
              <a:gd name="connsiteX196" fmla="*/ 4072766 w 12403952"/>
              <a:gd name="connsiteY196" fmla="*/ 5406219 h 6583721"/>
              <a:gd name="connsiteX197" fmla="*/ 4021659 w 12403952"/>
              <a:gd name="connsiteY197" fmla="*/ 5458497 h 6583721"/>
              <a:gd name="connsiteX198" fmla="*/ 3950608 w 12403952"/>
              <a:gd name="connsiteY198" fmla="*/ 5558074 h 6583721"/>
              <a:gd name="connsiteX199" fmla="*/ 3944376 w 12403952"/>
              <a:gd name="connsiteY199" fmla="*/ 5582968 h 6583721"/>
              <a:gd name="connsiteX200" fmla="*/ 3923185 w 12403952"/>
              <a:gd name="connsiteY200" fmla="*/ 5600395 h 6583721"/>
              <a:gd name="connsiteX201" fmla="*/ 3885789 w 12403952"/>
              <a:gd name="connsiteY201" fmla="*/ 5614086 h 6583721"/>
              <a:gd name="connsiteX202" fmla="*/ 3850887 w 12403952"/>
              <a:gd name="connsiteY202" fmla="*/ 5614086 h 6583721"/>
              <a:gd name="connsiteX203" fmla="*/ 3799780 w 12403952"/>
              <a:gd name="connsiteY203" fmla="*/ 5682546 h 6583721"/>
              <a:gd name="connsiteX204" fmla="*/ 3808506 w 12403952"/>
              <a:gd name="connsiteY204" fmla="*/ 5708685 h 6583721"/>
              <a:gd name="connsiteX205" fmla="*/ 3759892 w 12403952"/>
              <a:gd name="connsiteY205" fmla="*/ 5785857 h 6583721"/>
              <a:gd name="connsiteX206" fmla="*/ 3717510 w 12403952"/>
              <a:gd name="connsiteY206" fmla="*/ 5808262 h 6583721"/>
              <a:gd name="connsiteX207" fmla="*/ 3595352 w 12403952"/>
              <a:gd name="connsiteY207" fmla="*/ 5906595 h 6583721"/>
              <a:gd name="connsiteX208" fmla="*/ 3499370 w 12403952"/>
              <a:gd name="connsiteY208" fmla="*/ 5927755 h 6583721"/>
              <a:gd name="connsiteX209" fmla="*/ 3525547 w 12403952"/>
              <a:gd name="connsiteY209" fmla="*/ 6100771 h 6583721"/>
              <a:gd name="connsiteX210" fmla="*/ 3515575 w 12403952"/>
              <a:gd name="connsiteY210" fmla="*/ 6174209 h 6583721"/>
              <a:gd name="connsiteX211" fmla="*/ 3549231 w 12403952"/>
              <a:gd name="connsiteY211" fmla="*/ 6225243 h 6583721"/>
              <a:gd name="connsiteX212" fmla="*/ 3443277 w 12403952"/>
              <a:gd name="connsiteY212" fmla="*/ 6372119 h 6583721"/>
              <a:gd name="connsiteX213" fmla="*/ 3435798 w 12403952"/>
              <a:gd name="connsiteY213" fmla="*/ 6392035 h 6583721"/>
              <a:gd name="connsiteX214" fmla="*/ 3435798 w 12403952"/>
              <a:gd name="connsiteY214" fmla="*/ 6441823 h 6583721"/>
              <a:gd name="connsiteX215" fmla="*/ 3470701 w 12403952"/>
              <a:gd name="connsiteY215" fmla="*/ 6461739 h 6583721"/>
              <a:gd name="connsiteX216" fmla="*/ 3506850 w 12403952"/>
              <a:gd name="connsiteY216" fmla="*/ 6517751 h 6583721"/>
              <a:gd name="connsiteX217" fmla="*/ 3514329 w 12403952"/>
              <a:gd name="connsiteY217" fmla="*/ 6583721 h 6583721"/>
              <a:gd name="connsiteX218" fmla="*/ 3433305 w 12403952"/>
              <a:gd name="connsiteY218" fmla="*/ 6581232 h 6583721"/>
              <a:gd name="connsiteX219" fmla="*/ 3378459 w 12403952"/>
              <a:gd name="connsiteY219" fmla="*/ 6567540 h 6583721"/>
              <a:gd name="connsiteX220" fmla="*/ 3341063 w 12403952"/>
              <a:gd name="connsiteY220" fmla="*/ 6548869 h 6583721"/>
              <a:gd name="connsiteX221" fmla="*/ 3296189 w 12403952"/>
              <a:gd name="connsiteY221" fmla="*/ 6502815 h 6583721"/>
              <a:gd name="connsiteX222" fmla="*/ 3270012 w 12403952"/>
              <a:gd name="connsiteY222" fmla="*/ 6462984 h 6583721"/>
              <a:gd name="connsiteX223" fmla="*/ 3242589 w 12403952"/>
              <a:gd name="connsiteY223" fmla="*/ 6414440 h 6583721"/>
              <a:gd name="connsiteX224" fmla="*/ 3197714 w 12403952"/>
              <a:gd name="connsiteY224" fmla="*/ 6230221 h 6583721"/>
              <a:gd name="connsiteX225" fmla="*/ 3170291 w 12403952"/>
              <a:gd name="connsiteY225" fmla="*/ 6144336 h 6583721"/>
              <a:gd name="connsiteX226" fmla="*/ 3170291 w 12403952"/>
              <a:gd name="connsiteY226" fmla="*/ 6038535 h 6583721"/>
              <a:gd name="connsiteX227" fmla="*/ 3165305 w 12403952"/>
              <a:gd name="connsiteY227" fmla="*/ 5991236 h 6583721"/>
              <a:gd name="connsiteX228" fmla="*/ 3176524 w 12403952"/>
              <a:gd name="connsiteY228" fmla="*/ 5948915 h 6583721"/>
              <a:gd name="connsiteX229" fmla="*/ 3137882 w 12403952"/>
              <a:gd name="connsiteY229" fmla="*/ 5926511 h 6583721"/>
              <a:gd name="connsiteX230" fmla="*/ 3154086 w 12403952"/>
              <a:gd name="connsiteY230" fmla="*/ 5899127 h 6583721"/>
              <a:gd name="connsiteX231" fmla="*/ 3222645 w 12403952"/>
              <a:gd name="connsiteY231" fmla="*/ 5807017 h 6583721"/>
              <a:gd name="connsiteX232" fmla="*/ 3196468 w 12403952"/>
              <a:gd name="connsiteY232" fmla="*/ 5795815 h 6583721"/>
              <a:gd name="connsiteX233" fmla="*/ 3154086 w 12403952"/>
              <a:gd name="connsiteY233" fmla="*/ 5731090 h 6583721"/>
              <a:gd name="connsiteX234" fmla="*/ 3181510 w 12403952"/>
              <a:gd name="connsiteY234" fmla="*/ 5523222 h 6583721"/>
              <a:gd name="connsiteX235" fmla="*/ 3225138 w 12403952"/>
              <a:gd name="connsiteY235" fmla="*/ 5413687 h 6583721"/>
              <a:gd name="connsiteX236" fmla="*/ 3215165 w 12403952"/>
              <a:gd name="connsiteY236" fmla="*/ 5253118 h 6583721"/>
              <a:gd name="connsiteX237" fmla="*/ 3220152 w 12403952"/>
              <a:gd name="connsiteY237" fmla="*/ 5220756 h 6583721"/>
              <a:gd name="connsiteX238" fmla="*/ 3211426 w 12403952"/>
              <a:gd name="connsiteY238" fmla="*/ 5127402 h 6583721"/>
              <a:gd name="connsiteX239" fmla="*/ 3212672 w 12403952"/>
              <a:gd name="connsiteY239" fmla="*/ 5121178 h 6583721"/>
              <a:gd name="connsiteX240" fmla="*/ 3222645 w 12403952"/>
              <a:gd name="connsiteY240" fmla="*/ 5085081 h 6583721"/>
              <a:gd name="connsiteX241" fmla="*/ 3179017 w 12403952"/>
              <a:gd name="connsiteY241" fmla="*/ 4966833 h 6583721"/>
              <a:gd name="connsiteX242" fmla="*/ 3069323 w 12403952"/>
              <a:gd name="connsiteY242" fmla="*/ 4868501 h 6583721"/>
              <a:gd name="connsiteX243" fmla="*/ 2983314 w 12403952"/>
              <a:gd name="connsiteY243" fmla="*/ 4780126 h 6583721"/>
              <a:gd name="connsiteX244" fmla="*/ 2963370 w 12403952"/>
              <a:gd name="connsiteY244" fmla="*/ 4731582 h 6583721"/>
              <a:gd name="connsiteX245" fmla="*/ 2932207 w 12403952"/>
              <a:gd name="connsiteY245" fmla="*/ 4669346 h 6583721"/>
              <a:gd name="connsiteX246" fmla="*/ 2832486 w 12403952"/>
              <a:gd name="connsiteY246" fmla="*/ 4529937 h 6583721"/>
              <a:gd name="connsiteX247" fmla="*/ 2871128 w 12403952"/>
              <a:gd name="connsiteY247" fmla="*/ 4485128 h 6583721"/>
              <a:gd name="connsiteX248" fmla="*/ 2868635 w 12403952"/>
              <a:gd name="connsiteY248" fmla="*/ 4439073 h 6583721"/>
              <a:gd name="connsiteX249" fmla="*/ 2863649 w 12403952"/>
              <a:gd name="connsiteY249" fmla="*/ 4437828 h 6583721"/>
              <a:gd name="connsiteX250" fmla="*/ 2818774 w 12403952"/>
              <a:gd name="connsiteY250" fmla="*/ 4338251 h 6583721"/>
              <a:gd name="connsiteX251" fmla="*/ 2798830 w 12403952"/>
              <a:gd name="connsiteY251" fmla="*/ 4195108 h 6583721"/>
              <a:gd name="connsiteX252" fmla="*/ 2864895 w 12403952"/>
              <a:gd name="connsiteY252" fmla="*/ 4058189 h 6583721"/>
              <a:gd name="connsiteX253" fmla="*/ 2862402 w 12403952"/>
              <a:gd name="connsiteY253" fmla="*/ 4032050 h 6583721"/>
              <a:gd name="connsiteX254" fmla="*/ 2889826 w 12403952"/>
              <a:gd name="connsiteY254" fmla="*/ 4002177 h 6583721"/>
              <a:gd name="connsiteX255" fmla="*/ 2891072 w 12403952"/>
              <a:gd name="connsiteY255" fmla="*/ 3966080 h 6583721"/>
              <a:gd name="connsiteX256" fmla="*/ 2901044 w 12403952"/>
              <a:gd name="connsiteY256" fmla="*/ 3847832 h 6583721"/>
              <a:gd name="connsiteX257" fmla="*/ 2908523 w 12403952"/>
              <a:gd name="connsiteY257" fmla="*/ 3834140 h 6583721"/>
              <a:gd name="connsiteX258" fmla="*/ 2925974 w 12403952"/>
              <a:gd name="connsiteY258" fmla="*/ 3808001 h 6583721"/>
              <a:gd name="connsiteX259" fmla="*/ 3016970 w 12403952"/>
              <a:gd name="connsiteY259" fmla="*/ 3727095 h 6583721"/>
              <a:gd name="connsiteX260" fmla="*/ 3097993 w 12403952"/>
              <a:gd name="connsiteY260" fmla="*/ 3674817 h 6583721"/>
              <a:gd name="connsiteX261" fmla="*/ 3133519 w 12403952"/>
              <a:gd name="connsiteY261" fmla="*/ 3656768 h 6583721"/>
              <a:gd name="connsiteX262" fmla="*/ 10791736 w 12403952"/>
              <a:gd name="connsiteY262" fmla="*/ 3583987 h 6583721"/>
              <a:gd name="connsiteX263" fmla="*/ 10826826 w 12403952"/>
              <a:gd name="connsiteY263" fmla="*/ 3608736 h 6583721"/>
              <a:gd name="connsiteX264" fmla="*/ 10873198 w 12403952"/>
              <a:gd name="connsiteY264" fmla="*/ 3674320 h 6583721"/>
              <a:gd name="connsiteX265" fmla="*/ 10828080 w 12403952"/>
              <a:gd name="connsiteY265" fmla="*/ 3751040 h 6583721"/>
              <a:gd name="connsiteX266" fmla="*/ 10794242 w 12403952"/>
              <a:gd name="connsiteY266" fmla="*/ 3770839 h 6583721"/>
              <a:gd name="connsiteX267" fmla="*/ 10737844 w 12403952"/>
              <a:gd name="connsiteY267" fmla="*/ 3780738 h 6583721"/>
              <a:gd name="connsiteX268" fmla="*/ 10698992 w 12403952"/>
              <a:gd name="connsiteY268" fmla="*/ 3736191 h 6583721"/>
              <a:gd name="connsiteX269" fmla="*/ 10695232 w 12403952"/>
              <a:gd name="connsiteY269" fmla="*/ 3738666 h 6583721"/>
              <a:gd name="connsiteX270" fmla="*/ 10682700 w 12403952"/>
              <a:gd name="connsiteY270" fmla="*/ 3692881 h 6583721"/>
              <a:gd name="connsiteX271" fmla="*/ 10754136 w 12403952"/>
              <a:gd name="connsiteY271" fmla="*/ 3609973 h 6583721"/>
              <a:gd name="connsiteX272" fmla="*/ 10756644 w 12403952"/>
              <a:gd name="connsiteY272" fmla="*/ 3600074 h 6583721"/>
              <a:gd name="connsiteX273" fmla="*/ 10791736 w 12403952"/>
              <a:gd name="connsiteY273" fmla="*/ 3583987 h 6583721"/>
              <a:gd name="connsiteX274" fmla="*/ 10626142 w 12403952"/>
              <a:gd name="connsiteY274" fmla="*/ 3383708 h 6583721"/>
              <a:gd name="connsiteX275" fmla="*/ 10662570 w 12403952"/>
              <a:gd name="connsiteY275" fmla="*/ 3392794 h 6583721"/>
              <a:gd name="connsiteX276" fmla="*/ 10687612 w 12403952"/>
              <a:gd name="connsiteY276" fmla="*/ 3444062 h 6583721"/>
              <a:gd name="connsiteX277" fmla="*/ 10681352 w 12403952"/>
              <a:gd name="connsiteY277" fmla="*/ 3464069 h 6583721"/>
              <a:gd name="connsiteX278" fmla="*/ 10541116 w 12403952"/>
              <a:gd name="connsiteY278" fmla="*/ 3481575 h 6583721"/>
              <a:gd name="connsiteX279" fmla="*/ 10528594 w 12403952"/>
              <a:gd name="connsiteY279" fmla="*/ 3430307 h 6583721"/>
              <a:gd name="connsiteX280" fmla="*/ 10626142 w 12403952"/>
              <a:gd name="connsiteY280" fmla="*/ 3383708 h 6583721"/>
              <a:gd name="connsiteX281" fmla="*/ 2758474 w 12403952"/>
              <a:gd name="connsiteY281" fmla="*/ 3250692 h 6583721"/>
              <a:gd name="connsiteX282" fmla="*/ 2892975 w 12403952"/>
              <a:gd name="connsiteY282" fmla="*/ 3250692 h 6583721"/>
              <a:gd name="connsiteX283" fmla="*/ 3008796 w 12403952"/>
              <a:gd name="connsiteY283" fmla="*/ 3294728 h 6583721"/>
              <a:gd name="connsiteX284" fmla="*/ 3036195 w 12403952"/>
              <a:gd name="connsiteY284" fmla="*/ 3302277 h 6583721"/>
              <a:gd name="connsiteX285" fmla="*/ 3069820 w 12403952"/>
              <a:gd name="connsiteY285" fmla="*/ 3331215 h 6583721"/>
              <a:gd name="connsiteX286" fmla="*/ 3142053 w 12403952"/>
              <a:gd name="connsiteY286" fmla="*/ 3373993 h 6583721"/>
              <a:gd name="connsiteX287" fmla="*/ 3274064 w 12403952"/>
              <a:gd name="connsiteY287" fmla="*/ 3409221 h 6583721"/>
              <a:gd name="connsiteX288" fmla="*/ 3232966 w 12403952"/>
              <a:gd name="connsiteY288" fmla="*/ 3462064 h 6583721"/>
              <a:gd name="connsiteX289" fmla="*/ 3125863 w 12403952"/>
              <a:gd name="connsiteY289" fmla="*/ 3464581 h 6583721"/>
              <a:gd name="connsiteX290" fmla="*/ 3112163 w 12403952"/>
              <a:gd name="connsiteY290" fmla="*/ 3462064 h 6583721"/>
              <a:gd name="connsiteX291" fmla="*/ 3064839 w 12403952"/>
              <a:gd name="connsiteY291" fmla="*/ 3424319 h 6583721"/>
              <a:gd name="connsiteX292" fmla="*/ 3058612 w 12403952"/>
              <a:gd name="connsiteY292" fmla="*/ 3382800 h 6583721"/>
              <a:gd name="connsiteX293" fmla="*/ 2977662 w 12403952"/>
              <a:gd name="connsiteY293" fmla="*/ 3386574 h 6583721"/>
              <a:gd name="connsiteX294" fmla="*/ 2831951 w 12403952"/>
              <a:gd name="connsiteY294" fmla="*/ 3295986 h 6583721"/>
              <a:gd name="connsiteX295" fmla="*/ 2727339 w 12403952"/>
              <a:gd name="connsiteY295" fmla="*/ 3321150 h 6583721"/>
              <a:gd name="connsiteX296" fmla="*/ 2698695 w 12403952"/>
              <a:gd name="connsiteY296" fmla="*/ 3283405 h 6583721"/>
              <a:gd name="connsiteX297" fmla="*/ 2758474 w 12403952"/>
              <a:gd name="connsiteY297" fmla="*/ 3250692 h 6583721"/>
              <a:gd name="connsiteX298" fmla="*/ 6345780 w 12403952"/>
              <a:gd name="connsiteY298" fmla="*/ 2636717 h 6583721"/>
              <a:gd name="connsiteX299" fmla="*/ 6375654 w 12403952"/>
              <a:gd name="connsiteY299" fmla="*/ 2651664 h 6583721"/>
              <a:gd name="connsiteX300" fmla="*/ 6383124 w 12403952"/>
              <a:gd name="connsiteY300" fmla="*/ 2751315 h 6583721"/>
              <a:gd name="connsiteX301" fmla="*/ 6384368 w 12403952"/>
              <a:gd name="connsiteY301" fmla="*/ 2758789 h 6583721"/>
              <a:gd name="connsiteX302" fmla="*/ 6401794 w 12403952"/>
              <a:gd name="connsiteY302" fmla="*/ 2803632 h 6583721"/>
              <a:gd name="connsiteX303" fmla="*/ 6603442 w 12403952"/>
              <a:gd name="connsiteY303" fmla="*/ 2890826 h 6583721"/>
              <a:gd name="connsiteX304" fmla="*/ 6724184 w 12403952"/>
              <a:gd name="connsiteY304" fmla="*/ 2869650 h 6583721"/>
              <a:gd name="connsiteX305" fmla="*/ 6739120 w 12403952"/>
              <a:gd name="connsiteY305" fmla="*/ 2853457 h 6583721"/>
              <a:gd name="connsiteX306" fmla="*/ 6772728 w 12403952"/>
              <a:gd name="connsiteY306" fmla="*/ 2847229 h 6583721"/>
              <a:gd name="connsiteX307" fmla="*/ 7177270 w 12403952"/>
              <a:gd name="connsiteY307" fmla="*/ 2904528 h 6583721"/>
              <a:gd name="connsiteX308" fmla="*/ 7179760 w 12403952"/>
              <a:gd name="connsiteY308" fmla="*/ 2904528 h 6583721"/>
              <a:gd name="connsiteX309" fmla="*/ 7182248 w 12403952"/>
              <a:gd name="connsiteY309" fmla="*/ 2908265 h 6583721"/>
              <a:gd name="connsiteX310" fmla="*/ 7260668 w 12403952"/>
              <a:gd name="connsiteY310" fmla="*/ 3066461 h 6583721"/>
              <a:gd name="connsiteX311" fmla="*/ 7260668 w 12403952"/>
              <a:gd name="connsiteY311" fmla="*/ 3101338 h 6583721"/>
              <a:gd name="connsiteX312" fmla="*/ 7281828 w 12403952"/>
              <a:gd name="connsiteY312" fmla="*/ 3110058 h 6583721"/>
              <a:gd name="connsiteX313" fmla="*/ 7284318 w 12403952"/>
              <a:gd name="connsiteY313" fmla="*/ 3117532 h 6583721"/>
              <a:gd name="connsiteX314" fmla="*/ 7285562 w 12403952"/>
              <a:gd name="connsiteY314" fmla="*/ 3143690 h 6583721"/>
              <a:gd name="connsiteX315" fmla="*/ 7295520 w 12403952"/>
              <a:gd name="connsiteY315" fmla="*/ 3207217 h 6583721"/>
              <a:gd name="connsiteX316" fmla="*/ 7319170 w 12403952"/>
              <a:gd name="connsiteY316" fmla="*/ 3280710 h 6583721"/>
              <a:gd name="connsiteX317" fmla="*/ 7337842 w 12403952"/>
              <a:gd name="connsiteY317" fmla="*/ 3294412 h 6583721"/>
              <a:gd name="connsiteX318" fmla="*/ 7390120 w 12403952"/>
              <a:gd name="connsiteY318" fmla="*/ 3404027 h 6583721"/>
              <a:gd name="connsiteX319" fmla="*/ 7441156 w 12403952"/>
              <a:gd name="connsiteY319" fmla="*/ 3467555 h 6583721"/>
              <a:gd name="connsiteX320" fmla="*/ 7507126 w 12403952"/>
              <a:gd name="connsiteY320" fmla="*/ 3577170 h 6583721"/>
              <a:gd name="connsiteX321" fmla="*/ 7551938 w 12403952"/>
              <a:gd name="connsiteY321" fmla="*/ 3617031 h 6583721"/>
              <a:gd name="connsiteX322" fmla="*/ 7728692 w 12403952"/>
              <a:gd name="connsiteY322" fmla="*/ 3726646 h 6583721"/>
              <a:gd name="connsiteX323" fmla="*/ 7751096 w 12403952"/>
              <a:gd name="connsiteY323" fmla="*/ 3726646 h 6583721"/>
              <a:gd name="connsiteX324" fmla="*/ 7851920 w 12403952"/>
              <a:gd name="connsiteY324" fmla="*/ 3681804 h 6583721"/>
              <a:gd name="connsiteX325" fmla="*/ 7901710 w 12403952"/>
              <a:gd name="connsiteY325" fmla="*/ 3702979 h 6583721"/>
              <a:gd name="connsiteX326" fmla="*/ 7899220 w 12403952"/>
              <a:gd name="connsiteY326" fmla="*/ 3821315 h 6583721"/>
              <a:gd name="connsiteX327" fmla="*/ 7876816 w 12403952"/>
              <a:gd name="connsiteY327" fmla="*/ 3859929 h 6583721"/>
              <a:gd name="connsiteX328" fmla="*/ 7682636 w 12403952"/>
              <a:gd name="connsiteY328" fmla="*/ 4128986 h 6583721"/>
              <a:gd name="connsiteX329" fmla="*/ 7635336 w 12403952"/>
              <a:gd name="connsiteY329" fmla="*/ 4170092 h 6583721"/>
              <a:gd name="connsiteX330" fmla="*/ 7594258 w 12403952"/>
              <a:gd name="connsiteY330" fmla="*/ 4198742 h 6583721"/>
              <a:gd name="connsiteX331" fmla="*/ 7533266 w 12403952"/>
              <a:gd name="connsiteY331" fmla="*/ 4283445 h 6583721"/>
              <a:gd name="connsiteX332" fmla="*/ 7492190 w 12403952"/>
              <a:gd name="connsiteY332" fmla="*/ 4379359 h 6583721"/>
              <a:gd name="connsiteX333" fmla="*/ 7476008 w 12403952"/>
              <a:gd name="connsiteY333" fmla="*/ 4476518 h 6583721"/>
              <a:gd name="connsiteX334" fmla="*/ 7479742 w 12403952"/>
              <a:gd name="connsiteY334" fmla="*/ 4775470 h 6583721"/>
              <a:gd name="connsiteX335" fmla="*/ 7408792 w 12403952"/>
              <a:gd name="connsiteY335" fmla="*/ 4878858 h 6583721"/>
              <a:gd name="connsiteX336" fmla="*/ 7276850 w 12403952"/>
              <a:gd name="connsiteY336" fmla="*/ 5123002 h 6583721"/>
              <a:gd name="connsiteX337" fmla="*/ 7207144 w 12403952"/>
              <a:gd name="connsiteY337" fmla="*/ 5197740 h 6583721"/>
              <a:gd name="connsiteX338" fmla="*/ 7177270 w 12403952"/>
              <a:gd name="connsiteY338" fmla="*/ 5260022 h 6583721"/>
              <a:gd name="connsiteX339" fmla="*/ 7167312 w 12403952"/>
              <a:gd name="connsiteY339" fmla="*/ 5289917 h 6583721"/>
              <a:gd name="connsiteX340" fmla="*/ 7107564 w 12403952"/>
              <a:gd name="connsiteY340" fmla="*/ 5385831 h 6583721"/>
              <a:gd name="connsiteX341" fmla="*/ 7047816 w 12403952"/>
              <a:gd name="connsiteY341" fmla="*/ 5454341 h 6583721"/>
              <a:gd name="connsiteX342" fmla="*/ 6933300 w 12403952"/>
              <a:gd name="connsiteY342" fmla="*/ 5553991 h 6583721"/>
              <a:gd name="connsiteX343" fmla="*/ 6700532 w 12403952"/>
              <a:gd name="connsiteY343" fmla="*/ 5642431 h 6583721"/>
              <a:gd name="connsiteX344" fmla="*/ 6602198 w 12403952"/>
              <a:gd name="connsiteY344" fmla="*/ 5600080 h 6583721"/>
              <a:gd name="connsiteX345" fmla="*/ 6523780 w 12403952"/>
              <a:gd name="connsiteY345" fmla="*/ 5394551 h 6583721"/>
              <a:gd name="connsiteX346" fmla="*/ 6493906 w 12403952"/>
              <a:gd name="connsiteY346" fmla="*/ 5297391 h 6583721"/>
              <a:gd name="connsiteX347" fmla="*/ 6493906 w 12403952"/>
              <a:gd name="connsiteY347" fmla="*/ 5235109 h 6583721"/>
              <a:gd name="connsiteX348" fmla="*/ 6487682 w 12403952"/>
              <a:gd name="connsiteY348" fmla="*/ 5198986 h 6583721"/>
              <a:gd name="connsiteX349" fmla="*/ 6415486 w 12403952"/>
              <a:gd name="connsiteY349" fmla="*/ 5053247 h 6583721"/>
              <a:gd name="connsiteX350" fmla="*/ 6371920 w 12403952"/>
              <a:gd name="connsiteY350" fmla="*/ 4878858 h 6583721"/>
              <a:gd name="connsiteX351" fmla="*/ 6389348 w 12403952"/>
              <a:gd name="connsiteY351" fmla="*/ 4776716 h 6583721"/>
              <a:gd name="connsiteX352" fmla="*/ 6399304 w 12403952"/>
              <a:gd name="connsiteY352" fmla="*/ 4669591 h 6583721"/>
              <a:gd name="connsiteX353" fmla="*/ 6378144 w 12403952"/>
              <a:gd name="connsiteY353" fmla="*/ 4579906 h 6583721"/>
              <a:gd name="connsiteX354" fmla="*/ 6348270 w 12403952"/>
              <a:gd name="connsiteY354" fmla="*/ 4445377 h 6583721"/>
              <a:gd name="connsiteX355" fmla="*/ 6268607 w 12403952"/>
              <a:gd name="connsiteY355" fmla="*/ 4308357 h 6583721"/>
              <a:gd name="connsiteX356" fmla="*/ 6249936 w 12403952"/>
              <a:gd name="connsiteY356" fmla="*/ 4241093 h 6583721"/>
              <a:gd name="connsiteX357" fmla="*/ 6282299 w 12403952"/>
              <a:gd name="connsiteY357" fmla="*/ 4085389 h 6583721"/>
              <a:gd name="connsiteX358" fmla="*/ 6203880 w 12403952"/>
              <a:gd name="connsiteY358" fmla="*/ 4025599 h 6583721"/>
              <a:gd name="connsiteX359" fmla="*/ 6152846 w 12403952"/>
              <a:gd name="connsiteY359" fmla="*/ 4034318 h 6583721"/>
              <a:gd name="connsiteX360" fmla="*/ 6052022 w 12403952"/>
              <a:gd name="connsiteY360" fmla="*/ 4006914 h 6583721"/>
              <a:gd name="connsiteX361" fmla="*/ 6005966 w 12403952"/>
              <a:gd name="connsiteY361" fmla="*/ 3982001 h 6583721"/>
              <a:gd name="connsiteX362" fmla="*/ 5987295 w 12403952"/>
              <a:gd name="connsiteY362" fmla="*/ 3950861 h 6583721"/>
              <a:gd name="connsiteX363" fmla="*/ 5917589 w 12403952"/>
              <a:gd name="connsiteY363" fmla="*/ 3989475 h 6583721"/>
              <a:gd name="connsiteX364" fmla="*/ 5845394 w 12403952"/>
              <a:gd name="connsiteY364" fmla="*/ 4023107 h 6583721"/>
              <a:gd name="connsiteX365" fmla="*/ 5687312 w 12403952"/>
              <a:gd name="connsiteY365" fmla="*/ 4034318 h 6583721"/>
              <a:gd name="connsiteX366" fmla="*/ 5636277 w 12403952"/>
              <a:gd name="connsiteY366" fmla="*/ 4034318 h 6583721"/>
              <a:gd name="connsiteX367" fmla="*/ 5481929 w 12403952"/>
              <a:gd name="connsiteY367" fmla="*/ 3950861 h 6583721"/>
              <a:gd name="connsiteX368" fmla="*/ 5413468 w 12403952"/>
              <a:gd name="connsiteY368" fmla="*/ 3866157 h 6583721"/>
              <a:gd name="connsiteX369" fmla="*/ 5340028 w 12403952"/>
              <a:gd name="connsiteY369" fmla="*/ 3752805 h 6583721"/>
              <a:gd name="connsiteX370" fmla="*/ 5302686 w 12403952"/>
              <a:gd name="connsiteY370" fmla="*/ 3656891 h 6583721"/>
              <a:gd name="connsiteX371" fmla="*/ 5302686 w 12403952"/>
              <a:gd name="connsiteY371" fmla="*/ 3372887 h 6583721"/>
              <a:gd name="connsiteX372" fmla="*/ 5332560 w 12403952"/>
              <a:gd name="connsiteY372" fmla="*/ 3285692 h 6583721"/>
              <a:gd name="connsiteX373" fmla="*/ 5379860 w 12403952"/>
              <a:gd name="connsiteY373" fmla="*/ 3178568 h 6583721"/>
              <a:gd name="connsiteX374" fmla="*/ 5424671 w 12403952"/>
              <a:gd name="connsiteY374" fmla="*/ 3096356 h 6583721"/>
              <a:gd name="connsiteX375" fmla="*/ 5532964 w 12403952"/>
              <a:gd name="connsiteY375" fmla="*/ 3009161 h 6583721"/>
              <a:gd name="connsiteX376" fmla="*/ 5583998 w 12403952"/>
              <a:gd name="connsiteY376" fmla="*/ 2812351 h 6583721"/>
              <a:gd name="connsiteX377" fmla="*/ 5625075 w 12403952"/>
              <a:gd name="connsiteY377" fmla="*/ 2771245 h 6583721"/>
              <a:gd name="connsiteX378" fmla="*/ 5691046 w 12403952"/>
              <a:gd name="connsiteY378" fmla="*/ 2731385 h 6583721"/>
              <a:gd name="connsiteX379" fmla="*/ 5758262 w 12403952"/>
              <a:gd name="connsiteY379" fmla="*/ 2702735 h 6583721"/>
              <a:gd name="connsiteX380" fmla="*/ 5872778 w 12403952"/>
              <a:gd name="connsiteY380" fmla="*/ 2705227 h 6583721"/>
              <a:gd name="connsiteX381" fmla="*/ 6089364 w 12403952"/>
              <a:gd name="connsiteY381" fmla="*/ 2680314 h 6583721"/>
              <a:gd name="connsiteX382" fmla="*/ 6147867 w 12403952"/>
              <a:gd name="connsiteY382" fmla="*/ 2671595 h 6583721"/>
              <a:gd name="connsiteX383" fmla="*/ 6345780 w 12403952"/>
              <a:gd name="connsiteY383" fmla="*/ 2636717 h 6583721"/>
              <a:gd name="connsiteX384" fmla="*/ 11161734 w 12403952"/>
              <a:gd name="connsiteY384" fmla="*/ 2399266 h 6583721"/>
              <a:gd name="connsiteX385" fmla="*/ 11189216 w 12403952"/>
              <a:gd name="connsiteY385" fmla="*/ 2427805 h 6583721"/>
              <a:gd name="connsiteX386" fmla="*/ 11217946 w 12403952"/>
              <a:gd name="connsiteY386" fmla="*/ 2641226 h 6583721"/>
              <a:gd name="connsiteX387" fmla="*/ 11176724 w 12403952"/>
              <a:gd name="connsiteY387" fmla="*/ 2730565 h 6583721"/>
              <a:gd name="connsiteX388" fmla="*/ 11040568 w 12403952"/>
              <a:gd name="connsiteY388" fmla="*/ 2791365 h 6583721"/>
              <a:gd name="connsiteX389" fmla="*/ 10974362 w 12403952"/>
              <a:gd name="connsiteY389" fmla="*/ 2802533 h 6583721"/>
              <a:gd name="connsiteX390" fmla="*/ 10951878 w 12403952"/>
              <a:gd name="connsiteY390" fmla="*/ 2806255 h 6583721"/>
              <a:gd name="connsiteX391" fmla="*/ 10899414 w 12403952"/>
              <a:gd name="connsiteY391" fmla="*/ 2840998 h 6583721"/>
              <a:gd name="connsiteX392" fmla="*/ 10808226 w 12403952"/>
              <a:gd name="connsiteY392" fmla="*/ 2859610 h 6583721"/>
              <a:gd name="connsiteX393" fmla="*/ 10839454 w 12403952"/>
              <a:gd name="connsiteY393" fmla="*/ 2816182 h 6583721"/>
              <a:gd name="connsiteX394" fmla="*/ 10850696 w 12403952"/>
              <a:gd name="connsiteY394" fmla="*/ 2816182 h 6583721"/>
              <a:gd name="connsiteX395" fmla="*/ 10861938 w 12403952"/>
              <a:gd name="connsiteY395" fmla="*/ 2801292 h 6583721"/>
              <a:gd name="connsiteX396" fmla="*/ 10815720 w 12403952"/>
              <a:gd name="connsiteY396" fmla="*/ 2795088 h 6583721"/>
              <a:gd name="connsiteX397" fmla="*/ 10815720 w 12403952"/>
              <a:gd name="connsiteY397" fmla="*/ 2777716 h 6583721"/>
              <a:gd name="connsiteX398" fmla="*/ 10964370 w 12403952"/>
              <a:gd name="connsiteY398" fmla="*/ 2703267 h 6583721"/>
              <a:gd name="connsiteX399" fmla="*/ 10990602 w 12403952"/>
              <a:gd name="connsiteY399" fmla="*/ 2687136 h 6583721"/>
              <a:gd name="connsiteX400" fmla="*/ 11109270 w 12403952"/>
              <a:gd name="connsiteY400" fmla="*/ 2615169 h 6583721"/>
              <a:gd name="connsiteX401" fmla="*/ 11126758 w 12403952"/>
              <a:gd name="connsiteY401" fmla="*/ 2591593 h 6583721"/>
              <a:gd name="connsiteX402" fmla="*/ 11135502 w 12403952"/>
              <a:gd name="connsiteY402" fmla="*/ 2556850 h 6583721"/>
              <a:gd name="connsiteX403" fmla="*/ 11131756 w 12403952"/>
              <a:gd name="connsiteY403" fmla="*/ 2435250 h 6583721"/>
              <a:gd name="connsiteX404" fmla="*/ 11161734 w 12403952"/>
              <a:gd name="connsiteY404" fmla="*/ 2399266 h 6583721"/>
              <a:gd name="connsiteX405" fmla="*/ 11128468 w 12403952"/>
              <a:gd name="connsiteY405" fmla="*/ 2227201 h 6583721"/>
              <a:gd name="connsiteX406" fmla="*/ 11174794 w 12403952"/>
              <a:gd name="connsiteY406" fmla="*/ 2239569 h 6583721"/>
              <a:gd name="connsiteX407" fmla="*/ 11229886 w 12403952"/>
              <a:gd name="connsiteY407" fmla="*/ 2395411 h 6583721"/>
              <a:gd name="connsiteX408" fmla="*/ 11218616 w 12403952"/>
              <a:gd name="connsiteY408" fmla="*/ 2401595 h 6583721"/>
              <a:gd name="connsiteX409" fmla="*/ 11176046 w 12403952"/>
              <a:gd name="connsiteY409" fmla="*/ 2355832 h 6583721"/>
              <a:gd name="connsiteX410" fmla="*/ 11113442 w 12403952"/>
              <a:gd name="connsiteY410" fmla="*/ 2391701 h 6583721"/>
              <a:gd name="connsiteX411" fmla="*/ 11080888 w 12403952"/>
              <a:gd name="connsiteY411" fmla="*/ 2344701 h 6583721"/>
              <a:gd name="connsiteX412" fmla="*/ 11097166 w 12403952"/>
              <a:gd name="connsiteY412" fmla="*/ 2255648 h 6583721"/>
              <a:gd name="connsiteX413" fmla="*/ 11128468 w 12403952"/>
              <a:gd name="connsiteY413" fmla="*/ 2227201 h 6583721"/>
              <a:gd name="connsiteX414" fmla="*/ 5671567 w 12403952"/>
              <a:gd name="connsiteY414" fmla="*/ 1762071 h 6583721"/>
              <a:gd name="connsiteX415" fmla="*/ 5710864 w 12403952"/>
              <a:gd name="connsiteY415" fmla="*/ 1803464 h 6583721"/>
              <a:gd name="connsiteX416" fmla="*/ 5705794 w 12403952"/>
              <a:gd name="connsiteY416" fmla="*/ 1842349 h 6583721"/>
              <a:gd name="connsiteX417" fmla="*/ 5660158 w 12403952"/>
              <a:gd name="connsiteY417" fmla="*/ 1913846 h 6583721"/>
              <a:gd name="connsiteX418" fmla="*/ 5643679 w 12403952"/>
              <a:gd name="connsiteY418" fmla="*/ 1915101 h 6583721"/>
              <a:gd name="connsiteX419" fmla="*/ 5566353 w 12403952"/>
              <a:gd name="connsiteY419" fmla="*/ 1869944 h 6583721"/>
              <a:gd name="connsiteX420" fmla="*/ 5566353 w 12403952"/>
              <a:gd name="connsiteY420" fmla="*/ 1838586 h 6583721"/>
              <a:gd name="connsiteX421" fmla="*/ 5595509 w 12403952"/>
              <a:gd name="connsiteY421" fmla="*/ 1798447 h 6583721"/>
              <a:gd name="connsiteX422" fmla="*/ 5622129 w 12403952"/>
              <a:gd name="connsiteY422" fmla="*/ 1798447 h 6583721"/>
              <a:gd name="connsiteX423" fmla="*/ 5671567 w 12403952"/>
              <a:gd name="connsiteY423" fmla="*/ 1762071 h 6583721"/>
              <a:gd name="connsiteX424" fmla="*/ 5859233 w 12403952"/>
              <a:gd name="connsiteY424" fmla="*/ 1535112 h 6583721"/>
              <a:gd name="connsiteX425" fmla="*/ 5885450 w 12403952"/>
              <a:gd name="connsiteY425" fmla="*/ 1567570 h 6583721"/>
              <a:gd name="connsiteX426" fmla="*/ 5880457 w 12403952"/>
              <a:gd name="connsiteY426" fmla="*/ 1571316 h 6583721"/>
              <a:gd name="connsiteX427" fmla="*/ 5876711 w 12403952"/>
              <a:gd name="connsiteY427" fmla="*/ 1618756 h 6583721"/>
              <a:gd name="connsiteX428" fmla="*/ 5894189 w 12403952"/>
              <a:gd name="connsiteY428" fmla="*/ 1672438 h 6583721"/>
              <a:gd name="connsiteX429" fmla="*/ 5960356 w 12403952"/>
              <a:gd name="connsiteY429" fmla="*/ 1797280 h 6583721"/>
              <a:gd name="connsiteX430" fmla="*/ 5974089 w 12403952"/>
              <a:gd name="connsiteY430" fmla="*/ 1832235 h 6583721"/>
              <a:gd name="connsiteX431" fmla="*/ 5985325 w 12403952"/>
              <a:gd name="connsiteY431" fmla="*/ 1907140 h 6583721"/>
              <a:gd name="connsiteX432" fmla="*/ 5970344 w 12403952"/>
              <a:gd name="connsiteY432" fmla="*/ 1953332 h 6583721"/>
              <a:gd name="connsiteX433" fmla="*/ 5896686 w 12403952"/>
              <a:gd name="connsiteY433" fmla="*/ 2010759 h 6583721"/>
              <a:gd name="connsiteX434" fmla="*/ 5748123 w 12403952"/>
              <a:gd name="connsiteY434" fmla="*/ 2021995 h 6583721"/>
              <a:gd name="connsiteX435" fmla="*/ 5725651 w 12403952"/>
              <a:gd name="connsiteY435" fmla="*/ 1994530 h 6583721"/>
              <a:gd name="connsiteX436" fmla="*/ 5726900 w 12403952"/>
              <a:gd name="connsiteY436" fmla="*/ 1994530 h 6583721"/>
              <a:gd name="connsiteX437" fmla="*/ 5756862 w 12403952"/>
              <a:gd name="connsiteY437" fmla="*/ 1943345 h 6583721"/>
              <a:gd name="connsiteX438" fmla="*/ 5821781 w 12403952"/>
              <a:gd name="connsiteY438" fmla="*/ 1824745 h 6583721"/>
              <a:gd name="connsiteX439" fmla="*/ 5823029 w 12403952"/>
              <a:gd name="connsiteY439" fmla="*/ 1822248 h 6583721"/>
              <a:gd name="connsiteX440" fmla="*/ 5798060 w 12403952"/>
              <a:gd name="connsiteY440" fmla="*/ 1781050 h 6583721"/>
              <a:gd name="connsiteX441" fmla="*/ 5781831 w 12403952"/>
              <a:gd name="connsiteY441" fmla="*/ 1776056 h 6583721"/>
              <a:gd name="connsiteX442" fmla="*/ 5746875 w 12403952"/>
              <a:gd name="connsiteY442" fmla="*/ 1721126 h 6583721"/>
              <a:gd name="connsiteX443" fmla="*/ 5764353 w 12403952"/>
              <a:gd name="connsiteY443" fmla="*/ 1629991 h 6583721"/>
              <a:gd name="connsiteX444" fmla="*/ 5826774 w 12403952"/>
              <a:gd name="connsiteY444" fmla="*/ 1541354 h 6583721"/>
              <a:gd name="connsiteX445" fmla="*/ 5859233 w 12403952"/>
              <a:gd name="connsiteY445" fmla="*/ 1535112 h 6583721"/>
              <a:gd name="connsiteX446" fmla="*/ 6891658 w 12403952"/>
              <a:gd name="connsiteY446" fmla="*/ 1499495 h 6583721"/>
              <a:gd name="connsiteX447" fmla="*/ 6868980 w 12403952"/>
              <a:gd name="connsiteY447" fmla="*/ 1499709 h 6583721"/>
              <a:gd name="connsiteX448" fmla="*/ 6895142 w 12403952"/>
              <a:gd name="connsiteY448" fmla="*/ 1530840 h 6583721"/>
              <a:gd name="connsiteX449" fmla="*/ 6896388 w 12403952"/>
              <a:gd name="connsiteY449" fmla="*/ 1530840 h 6583721"/>
              <a:gd name="connsiteX450" fmla="*/ 6891658 w 12403952"/>
              <a:gd name="connsiteY450" fmla="*/ 1499495 h 6583721"/>
              <a:gd name="connsiteX451" fmla="*/ 3023887 w 12403952"/>
              <a:gd name="connsiteY451" fmla="*/ 1237225 h 6583721"/>
              <a:gd name="connsiteX452" fmla="*/ 3057298 w 12403952"/>
              <a:gd name="connsiteY452" fmla="*/ 1253370 h 6583721"/>
              <a:gd name="connsiteX453" fmla="*/ 3114221 w 12403952"/>
              <a:gd name="connsiteY453" fmla="*/ 1286901 h 6583721"/>
              <a:gd name="connsiteX454" fmla="*/ 3105559 w 12403952"/>
              <a:gd name="connsiteY454" fmla="*/ 1351480 h 6583721"/>
              <a:gd name="connsiteX455" fmla="*/ 3058536 w 12403952"/>
              <a:gd name="connsiteY455" fmla="*/ 1331610 h 6583721"/>
              <a:gd name="connsiteX456" fmla="*/ 2957065 w 12403952"/>
              <a:gd name="connsiteY456" fmla="*/ 1365141 h 6583721"/>
              <a:gd name="connsiteX457" fmla="*/ 2978102 w 12403952"/>
              <a:gd name="connsiteY457" fmla="*/ 1284417 h 6583721"/>
              <a:gd name="connsiteX458" fmla="*/ 2984289 w 12403952"/>
              <a:gd name="connsiteY458" fmla="*/ 1264547 h 6583721"/>
              <a:gd name="connsiteX459" fmla="*/ 3023887 w 12403952"/>
              <a:gd name="connsiteY459" fmla="*/ 1237225 h 6583721"/>
              <a:gd name="connsiteX460" fmla="*/ 7297526 w 12403952"/>
              <a:gd name="connsiteY460" fmla="*/ 1235717 h 6583721"/>
              <a:gd name="connsiteX461" fmla="*/ 7280086 w 12403952"/>
              <a:gd name="connsiteY461" fmla="*/ 1250660 h 6583721"/>
              <a:gd name="connsiteX462" fmla="*/ 7297526 w 12403952"/>
              <a:gd name="connsiteY462" fmla="*/ 1235717 h 6583721"/>
              <a:gd name="connsiteX463" fmla="*/ 6774848 w 12403952"/>
              <a:gd name="connsiteY463" fmla="*/ 1193730 h 6583721"/>
              <a:gd name="connsiteX464" fmla="*/ 6741912 w 12403952"/>
              <a:gd name="connsiteY464" fmla="*/ 1215793 h 6583721"/>
              <a:gd name="connsiteX465" fmla="*/ 6583698 w 12403952"/>
              <a:gd name="connsiteY465" fmla="*/ 1439937 h 6583721"/>
              <a:gd name="connsiteX466" fmla="*/ 6594910 w 12403952"/>
              <a:gd name="connsiteY466" fmla="*/ 1508425 h 6583721"/>
              <a:gd name="connsiteX467" fmla="*/ 6598648 w 12403952"/>
              <a:gd name="connsiteY467" fmla="*/ 1519632 h 6583721"/>
              <a:gd name="connsiteX468" fmla="*/ 6588682 w 12403952"/>
              <a:gd name="connsiteY468" fmla="*/ 1605554 h 6583721"/>
              <a:gd name="connsiteX469" fmla="*/ 6535112 w 12403952"/>
              <a:gd name="connsiteY469" fmla="*/ 1720116 h 6583721"/>
              <a:gd name="connsiteX470" fmla="*/ 6469086 w 12403952"/>
              <a:gd name="connsiteY470" fmla="*/ 1771171 h 6583721"/>
              <a:gd name="connsiteX471" fmla="*/ 6360704 w 12403952"/>
              <a:gd name="connsiteY471" fmla="*/ 1642911 h 6583721"/>
              <a:gd name="connsiteX472" fmla="*/ 6325822 w 12403952"/>
              <a:gd name="connsiteY472" fmla="*/ 1666571 h 6583721"/>
              <a:gd name="connsiteX473" fmla="*/ 6349492 w 12403952"/>
              <a:gd name="connsiteY473" fmla="*/ 1718871 h 6583721"/>
              <a:gd name="connsiteX474" fmla="*/ 6358212 w 12403952"/>
              <a:gd name="connsiteY474" fmla="*/ 1792340 h 6583721"/>
              <a:gd name="connsiteX475" fmla="*/ 6399324 w 12403952"/>
              <a:gd name="connsiteY475" fmla="*/ 1788605 h 6583721"/>
              <a:gd name="connsiteX476" fmla="*/ 6404306 w 12403952"/>
              <a:gd name="connsiteY476" fmla="*/ 1791095 h 6583721"/>
              <a:gd name="connsiteX477" fmla="*/ 6471578 w 12403952"/>
              <a:gd name="connsiteY477" fmla="*/ 1806038 h 6583721"/>
              <a:gd name="connsiteX478" fmla="*/ 6528884 w 12403952"/>
              <a:gd name="connsiteY478" fmla="*/ 1774907 h 6583721"/>
              <a:gd name="connsiteX479" fmla="*/ 6619826 w 12403952"/>
              <a:gd name="connsiteY479" fmla="*/ 1776152 h 6583721"/>
              <a:gd name="connsiteX480" fmla="*/ 6683360 w 12403952"/>
              <a:gd name="connsiteY480" fmla="*/ 1742531 h 6583721"/>
              <a:gd name="connsiteX481" fmla="*/ 6714504 w 12403952"/>
              <a:gd name="connsiteY481" fmla="*/ 1599328 h 6583721"/>
              <a:gd name="connsiteX482" fmla="*/ 6756860 w 12403952"/>
              <a:gd name="connsiteY482" fmla="*/ 1574423 h 6583721"/>
              <a:gd name="connsiteX483" fmla="*/ 6789250 w 12403952"/>
              <a:gd name="connsiteY483" fmla="*/ 1550763 h 6583721"/>
              <a:gd name="connsiteX484" fmla="*/ 6729454 w 12403952"/>
              <a:gd name="connsiteY484" fmla="*/ 1472313 h 6583721"/>
              <a:gd name="connsiteX485" fmla="*/ 6694572 w 12403952"/>
              <a:gd name="connsiteY485" fmla="*/ 1454880 h 6583721"/>
              <a:gd name="connsiteX486" fmla="*/ 6662182 w 12403952"/>
              <a:gd name="connsiteY486" fmla="*/ 1385146 h 6583721"/>
              <a:gd name="connsiteX487" fmla="*/ 6788004 w 12403952"/>
              <a:gd name="connsiteY487" fmla="*/ 1218284 h 6583721"/>
              <a:gd name="connsiteX488" fmla="*/ 6785514 w 12403952"/>
              <a:gd name="connsiteY488" fmla="*/ 1198360 h 6583721"/>
              <a:gd name="connsiteX489" fmla="*/ 6774848 w 12403952"/>
              <a:gd name="connsiteY489" fmla="*/ 1193730 h 6583721"/>
              <a:gd name="connsiteX490" fmla="*/ 5220169 w 12403952"/>
              <a:gd name="connsiteY490" fmla="*/ 1115824 h 6583721"/>
              <a:gd name="connsiteX491" fmla="*/ 5244065 w 12403952"/>
              <a:gd name="connsiteY491" fmla="*/ 1128353 h 6583721"/>
              <a:gd name="connsiteX492" fmla="*/ 5253964 w 12403952"/>
              <a:gd name="connsiteY492" fmla="*/ 1135778 h 6583721"/>
              <a:gd name="connsiteX493" fmla="*/ 5293559 w 12403952"/>
              <a:gd name="connsiteY493" fmla="*/ 1138252 h 6583721"/>
              <a:gd name="connsiteX494" fmla="*/ 5307169 w 12403952"/>
              <a:gd name="connsiteY494" fmla="*/ 1135778 h 6583721"/>
              <a:gd name="connsiteX495" fmla="*/ 5470498 w 12403952"/>
              <a:gd name="connsiteY495" fmla="*/ 1252096 h 6583721"/>
              <a:gd name="connsiteX496" fmla="*/ 5470498 w 12403952"/>
              <a:gd name="connsiteY496" fmla="*/ 1266945 h 6583721"/>
              <a:gd name="connsiteX497" fmla="*/ 5459362 w 12403952"/>
              <a:gd name="connsiteY497" fmla="*/ 1284269 h 6583721"/>
              <a:gd name="connsiteX498" fmla="*/ 5300983 w 12403952"/>
              <a:gd name="connsiteY498" fmla="*/ 1306543 h 6583721"/>
              <a:gd name="connsiteX499" fmla="*/ 5288609 w 12403952"/>
              <a:gd name="connsiteY499" fmla="*/ 1307780 h 6583721"/>
              <a:gd name="connsiteX500" fmla="*/ 5227979 w 12403952"/>
              <a:gd name="connsiteY500" fmla="*/ 1305305 h 6583721"/>
              <a:gd name="connsiteX501" fmla="*/ 5194571 w 12403952"/>
              <a:gd name="connsiteY501" fmla="*/ 1265708 h 6583721"/>
              <a:gd name="connsiteX502" fmla="*/ 5154976 w 12403952"/>
              <a:gd name="connsiteY502" fmla="*/ 1216210 h 6583721"/>
              <a:gd name="connsiteX503" fmla="*/ 5159926 w 12403952"/>
              <a:gd name="connsiteY503" fmla="*/ 1211261 h 6583721"/>
              <a:gd name="connsiteX504" fmla="*/ 5150027 w 12403952"/>
              <a:gd name="connsiteY504" fmla="*/ 1187750 h 6583721"/>
              <a:gd name="connsiteX505" fmla="*/ 5126517 w 12403952"/>
              <a:gd name="connsiteY505" fmla="*/ 1159289 h 6583721"/>
              <a:gd name="connsiteX506" fmla="*/ 5140128 w 12403952"/>
              <a:gd name="connsiteY506" fmla="*/ 1150627 h 6583721"/>
              <a:gd name="connsiteX507" fmla="*/ 5220169 w 12403952"/>
              <a:gd name="connsiteY507" fmla="*/ 1115824 h 6583721"/>
              <a:gd name="connsiteX508" fmla="*/ 8412246 w 12403952"/>
              <a:gd name="connsiteY508" fmla="*/ 937077 h 6583721"/>
              <a:gd name="connsiteX509" fmla="*/ 8421214 w 12403952"/>
              <a:gd name="connsiteY509" fmla="*/ 964254 h 6583721"/>
              <a:gd name="connsiteX510" fmla="*/ 8422460 w 12403952"/>
              <a:gd name="connsiteY510" fmla="*/ 965500 h 6583721"/>
              <a:gd name="connsiteX511" fmla="*/ 8421214 w 12403952"/>
              <a:gd name="connsiteY511" fmla="*/ 964254 h 6583721"/>
              <a:gd name="connsiteX512" fmla="*/ 8421214 w 12403952"/>
              <a:gd name="connsiteY512" fmla="*/ 937112 h 6583721"/>
              <a:gd name="connsiteX513" fmla="*/ 8412246 w 12403952"/>
              <a:gd name="connsiteY513" fmla="*/ 937077 h 6583721"/>
              <a:gd name="connsiteX514" fmla="*/ 6987328 w 12403952"/>
              <a:gd name="connsiteY514" fmla="*/ 935614 h 6583721"/>
              <a:gd name="connsiteX515" fmla="*/ 6972380 w 12403952"/>
              <a:gd name="connsiteY515" fmla="*/ 950557 h 6583721"/>
              <a:gd name="connsiteX516" fmla="*/ 6987328 w 12403952"/>
              <a:gd name="connsiteY516" fmla="*/ 935614 h 6583721"/>
              <a:gd name="connsiteX517" fmla="*/ 9510020 w 12403952"/>
              <a:gd name="connsiteY517" fmla="*/ 726413 h 6583721"/>
              <a:gd name="connsiteX518" fmla="*/ 9513756 w 12403952"/>
              <a:gd name="connsiteY518" fmla="*/ 728904 h 6583721"/>
              <a:gd name="connsiteX519" fmla="*/ 9512512 w 12403952"/>
              <a:gd name="connsiteY519" fmla="*/ 727658 h 6583721"/>
              <a:gd name="connsiteX520" fmla="*/ 9510020 w 12403952"/>
              <a:gd name="connsiteY520" fmla="*/ 726413 h 6583721"/>
              <a:gd name="connsiteX521" fmla="*/ 9545700 w 12403952"/>
              <a:gd name="connsiteY521" fmla="*/ 717152 h 6583721"/>
              <a:gd name="connsiteX522" fmla="*/ 9542410 w 12403952"/>
              <a:gd name="connsiteY522" fmla="*/ 723923 h 6583721"/>
              <a:gd name="connsiteX523" fmla="*/ 9544902 w 12403952"/>
              <a:gd name="connsiteY523" fmla="*/ 727658 h 6583721"/>
              <a:gd name="connsiteX524" fmla="*/ 9551130 w 12403952"/>
              <a:gd name="connsiteY524" fmla="*/ 727658 h 6583721"/>
              <a:gd name="connsiteX525" fmla="*/ 9545700 w 12403952"/>
              <a:gd name="connsiteY525" fmla="*/ 717152 h 6583721"/>
              <a:gd name="connsiteX526" fmla="*/ 9599716 w 12403952"/>
              <a:gd name="connsiteY526" fmla="*/ 684075 h 6583721"/>
              <a:gd name="connsiteX527" fmla="*/ 9608436 w 12403952"/>
              <a:gd name="connsiteY527" fmla="*/ 694037 h 6583721"/>
              <a:gd name="connsiteX528" fmla="*/ 9599716 w 12403952"/>
              <a:gd name="connsiteY528" fmla="*/ 684075 h 6583721"/>
              <a:gd name="connsiteX529" fmla="*/ 10554222 w 12403952"/>
              <a:gd name="connsiteY529" fmla="*/ 506680 h 6583721"/>
              <a:gd name="connsiteX530" fmla="*/ 10591344 w 12403952"/>
              <a:gd name="connsiteY530" fmla="*/ 515478 h 6583721"/>
              <a:gd name="connsiteX531" fmla="*/ 10604956 w 12403952"/>
              <a:gd name="connsiteY531" fmla="*/ 641164 h 6583721"/>
              <a:gd name="connsiteX532" fmla="*/ 10559172 w 12403952"/>
              <a:gd name="connsiteY532" fmla="*/ 642421 h 6583721"/>
              <a:gd name="connsiteX533" fmla="*/ 10450278 w 12403952"/>
              <a:gd name="connsiteY533" fmla="*/ 611000 h 6583721"/>
              <a:gd name="connsiteX534" fmla="*/ 10504724 w 12403952"/>
              <a:gd name="connsiteY534" fmla="*/ 538102 h 6583721"/>
              <a:gd name="connsiteX535" fmla="*/ 10529472 w 12403952"/>
              <a:gd name="connsiteY535" fmla="*/ 534331 h 6583721"/>
              <a:gd name="connsiteX536" fmla="*/ 10546796 w 12403952"/>
              <a:gd name="connsiteY536" fmla="*/ 509194 h 6583721"/>
              <a:gd name="connsiteX537" fmla="*/ 10554222 w 12403952"/>
              <a:gd name="connsiteY537" fmla="*/ 506680 h 6583721"/>
              <a:gd name="connsiteX538" fmla="*/ 8142234 w 12403952"/>
              <a:gd name="connsiteY538" fmla="*/ 504168 h 6583721"/>
              <a:gd name="connsiteX539" fmla="*/ 8178336 w 12403952"/>
              <a:gd name="connsiteY539" fmla="*/ 551528 h 6583721"/>
              <a:gd name="connsiteX540" fmla="*/ 8060070 w 12403952"/>
              <a:gd name="connsiteY540" fmla="*/ 610105 h 6583721"/>
              <a:gd name="connsiteX541" fmla="*/ 7999068 w 12403952"/>
              <a:gd name="connsiteY541" fmla="*/ 622569 h 6583721"/>
              <a:gd name="connsiteX542" fmla="*/ 7860884 w 12403952"/>
              <a:gd name="connsiteY542" fmla="*/ 709811 h 6583721"/>
              <a:gd name="connsiteX543" fmla="*/ 7791168 w 12403952"/>
              <a:gd name="connsiteY543" fmla="*/ 805778 h 6583721"/>
              <a:gd name="connsiteX544" fmla="*/ 7850924 w 12403952"/>
              <a:gd name="connsiteY544" fmla="*/ 890527 h 6583721"/>
              <a:gd name="connsiteX545" fmla="*/ 7831006 w 12403952"/>
              <a:gd name="connsiteY545" fmla="*/ 932902 h 6583721"/>
              <a:gd name="connsiteX546" fmla="*/ 7793658 w 12403952"/>
              <a:gd name="connsiteY546" fmla="*/ 941626 h 6583721"/>
              <a:gd name="connsiteX547" fmla="*/ 7713984 w 12403952"/>
              <a:gd name="connsiteY547" fmla="*/ 899251 h 6583721"/>
              <a:gd name="connsiteX548" fmla="*/ 7691574 w 12403952"/>
              <a:gd name="connsiteY548" fmla="*/ 804531 h 6583721"/>
              <a:gd name="connsiteX549" fmla="*/ 7722698 w 12403952"/>
              <a:gd name="connsiteY549" fmla="*/ 730998 h 6583721"/>
              <a:gd name="connsiteX550" fmla="*/ 7733902 w 12403952"/>
              <a:gd name="connsiteY550" fmla="*/ 712304 h 6583721"/>
              <a:gd name="connsiteX551" fmla="*/ 7885782 w 12403952"/>
              <a:gd name="connsiteY551" fmla="*/ 586425 h 6583721"/>
              <a:gd name="connsiteX552" fmla="*/ 8093682 w 12403952"/>
              <a:gd name="connsiteY552" fmla="*/ 535326 h 6583721"/>
              <a:gd name="connsiteX553" fmla="*/ 8099906 w 12403952"/>
              <a:gd name="connsiteY553" fmla="*/ 534080 h 6583721"/>
              <a:gd name="connsiteX554" fmla="*/ 8142234 w 12403952"/>
              <a:gd name="connsiteY554" fmla="*/ 504168 h 6583721"/>
              <a:gd name="connsiteX555" fmla="*/ 2443361 w 12403952"/>
              <a:gd name="connsiteY555" fmla="*/ 477946 h 6583721"/>
              <a:gd name="connsiteX556" fmla="*/ 2477008 w 12403952"/>
              <a:gd name="connsiteY556" fmla="*/ 506608 h 6583721"/>
              <a:gd name="connsiteX557" fmla="*/ 2477008 w 12403952"/>
              <a:gd name="connsiteY557" fmla="*/ 519070 h 6583721"/>
              <a:gd name="connsiteX558" fmla="*/ 2529346 w 12403952"/>
              <a:gd name="connsiteY558" fmla="*/ 562685 h 6583721"/>
              <a:gd name="connsiteX559" fmla="*/ 2662686 w 12403952"/>
              <a:gd name="connsiteY559" fmla="*/ 510346 h 6583721"/>
              <a:gd name="connsiteX560" fmla="*/ 2742440 w 12403952"/>
              <a:gd name="connsiteY560" fmla="*/ 552716 h 6583721"/>
              <a:gd name="connsiteX561" fmla="*/ 2715025 w 12403952"/>
              <a:gd name="connsiteY561" fmla="*/ 623746 h 6583721"/>
              <a:gd name="connsiteX562" fmla="*/ 2711286 w 12403952"/>
              <a:gd name="connsiteY562" fmla="*/ 624993 h 6583721"/>
              <a:gd name="connsiteX563" fmla="*/ 2455823 w 12403952"/>
              <a:gd name="connsiteY563" fmla="*/ 636208 h 6583721"/>
              <a:gd name="connsiteX564" fmla="*/ 2285098 w 12403952"/>
              <a:gd name="connsiteY564" fmla="*/ 678577 h 6583721"/>
              <a:gd name="connsiteX565" fmla="*/ 2246468 w 12403952"/>
              <a:gd name="connsiteY565" fmla="*/ 722193 h 6583721"/>
              <a:gd name="connsiteX566" fmla="*/ 2287591 w 12403952"/>
              <a:gd name="connsiteY566" fmla="*/ 722193 h 6583721"/>
              <a:gd name="connsiteX567" fmla="*/ 2303791 w 12403952"/>
              <a:gd name="connsiteY567" fmla="*/ 730916 h 6583721"/>
              <a:gd name="connsiteX568" fmla="*/ 2362361 w 12403952"/>
              <a:gd name="connsiteY568" fmla="*/ 734654 h 6583721"/>
              <a:gd name="connsiteX569" fmla="*/ 2447100 w 12403952"/>
              <a:gd name="connsiteY569" fmla="*/ 689793 h 6583721"/>
              <a:gd name="connsiteX570" fmla="*/ 2483238 w 12403952"/>
              <a:gd name="connsiteY570" fmla="*/ 676085 h 6583721"/>
              <a:gd name="connsiteX571" fmla="*/ 2660194 w 12403952"/>
              <a:gd name="connsiteY571" fmla="*/ 676085 h 6583721"/>
              <a:gd name="connsiteX572" fmla="*/ 2711286 w 12403952"/>
              <a:gd name="connsiteY572" fmla="*/ 715962 h 6583721"/>
              <a:gd name="connsiteX573" fmla="*/ 2666424 w 12403952"/>
              <a:gd name="connsiteY573" fmla="*/ 826870 h 6583721"/>
              <a:gd name="connsiteX574" fmla="*/ 2589162 w 12403952"/>
              <a:gd name="connsiteY574" fmla="*/ 876716 h 6583721"/>
              <a:gd name="connsiteX575" fmla="*/ 2541808 w 12403952"/>
              <a:gd name="connsiteY575" fmla="*/ 962701 h 6583721"/>
              <a:gd name="connsiteX576" fmla="*/ 2541808 w 12403952"/>
              <a:gd name="connsiteY576" fmla="*/ 966439 h 6583721"/>
              <a:gd name="connsiteX577" fmla="*/ 2498192 w 12403952"/>
              <a:gd name="connsiteY577" fmla="*/ 987624 h 6583721"/>
              <a:gd name="connsiteX578" fmla="*/ 2480746 w 12403952"/>
              <a:gd name="connsiteY578" fmla="*/ 1043701 h 6583721"/>
              <a:gd name="connsiteX579" fmla="*/ 2505670 w 12403952"/>
              <a:gd name="connsiteY579" fmla="*/ 1053670 h 6583721"/>
              <a:gd name="connsiteX580" fmla="*/ 2549285 w 12403952"/>
              <a:gd name="connsiteY580" fmla="*/ 1056162 h 6583721"/>
              <a:gd name="connsiteX581" fmla="*/ 2625301 w 12403952"/>
              <a:gd name="connsiteY581" fmla="*/ 1005070 h 6583721"/>
              <a:gd name="connsiteX582" fmla="*/ 2683871 w 12403952"/>
              <a:gd name="connsiteY582" fmla="*/ 1053670 h 6583721"/>
              <a:gd name="connsiteX583" fmla="*/ 2727486 w 12403952"/>
              <a:gd name="connsiteY583" fmla="*/ 1047439 h 6583721"/>
              <a:gd name="connsiteX584" fmla="*/ 2728733 w 12403952"/>
              <a:gd name="connsiteY584" fmla="*/ 926562 h 6583721"/>
              <a:gd name="connsiteX585" fmla="*/ 2707548 w 12403952"/>
              <a:gd name="connsiteY585" fmla="*/ 879208 h 6583721"/>
              <a:gd name="connsiteX586" fmla="*/ 2774841 w 12403952"/>
              <a:gd name="connsiteY586" fmla="*/ 834347 h 6583721"/>
              <a:gd name="connsiteX587" fmla="*/ 2794780 w 12403952"/>
              <a:gd name="connsiteY587" fmla="*/ 844316 h 6583721"/>
              <a:gd name="connsiteX588" fmla="*/ 2886996 w 12403952"/>
              <a:gd name="connsiteY588" fmla="*/ 922824 h 6583721"/>
              <a:gd name="connsiteX589" fmla="*/ 2959273 w 12403952"/>
              <a:gd name="connsiteY589" fmla="*/ 985131 h 6583721"/>
              <a:gd name="connsiteX590" fmla="*/ 2982950 w 12403952"/>
              <a:gd name="connsiteY590" fmla="*/ 1037470 h 6583721"/>
              <a:gd name="connsiteX591" fmla="*/ 3020335 w 12403952"/>
              <a:gd name="connsiteY591" fmla="*/ 1036224 h 6583721"/>
              <a:gd name="connsiteX592" fmla="*/ 3041520 w 12403952"/>
              <a:gd name="connsiteY592" fmla="*/ 1001331 h 6583721"/>
              <a:gd name="connsiteX593" fmla="*/ 3042766 w 12403952"/>
              <a:gd name="connsiteY593" fmla="*/ 973916 h 6583721"/>
              <a:gd name="connsiteX594" fmla="*/ 2991673 w 12403952"/>
              <a:gd name="connsiteY594" fmla="*/ 973916 h 6583721"/>
              <a:gd name="connsiteX595" fmla="*/ 2950550 w 12403952"/>
              <a:gd name="connsiteY595" fmla="*/ 955224 h 6583721"/>
              <a:gd name="connsiteX596" fmla="*/ 3044012 w 12403952"/>
              <a:gd name="connsiteY596" fmla="*/ 691039 h 6583721"/>
              <a:gd name="connsiteX597" fmla="*/ 3053981 w 12403952"/>
              <a:gd name="connsiteY597" fmla="*/ 688547 h 6583721"/>
              <a:gd name="connsiteX598" fmla="*/ 3222214 w 12403952"/>
              <a:gd name="connsiteY598" fmla="*/ 733408 h 6583721"/>
              <a:gd name="connsiteX599" fmla="*/ 3259598 w 12403952"/>
              <a:gd name="connsiteY599" fmla="*/ 765808 h 6583721"/>
              <a:gd name="connsiteX600" fmla="*/ 3288260 w 12403952"/>
              <a:gd name="connsiteY600" fmla="*/ 789485 h 6583721"/>
              <a:gd name="connsiteX601" fmla="*/ 3386707 w 12403952"/>
              <a:gd name="connsiteY601" fmla="*/ 774531 h 6583721"/>
              <a:gd name="connsiteX602" fmla="*/ 3445277 w 12403952"/>
              <a:gd name="connsiteY602" fmla="*/ 805685 h 6583721"/>
              <a:gd name="connsiteX603" fmla="*/ 3530016 w 12403952"/>
              <a:gd name="connsiteY603" fmla="*/ 853039 h 6583721"/>
              <a:gd name="connsiteX604" fmla="*/ 3547462 w 12403952"/>
              <a:gd name="connsiteY604" fmla="*/ 853039 h 6583721"/>
              <a:gd name="connsiteX605" fmla="*/ 3643416 w 12403952"/>
              <a:gd name="connsiteY605" fmla="*/ 915347 h 6583721"/>
              <a:gd name="connsiteX606" fmla="*/ 3669586 w 12403952"/>
              <a:gd name="connsiteY606" fmla="*/ 939024 h 6583721"/>
              <a:gd name="connsiteX607" fmla="*/ 3672078 w 12403952"/>
              <a:gd name="connsiteY607" fmla="*/ 977654 h 6583721"/>
              <a:gd name="connsiteX608" fmla="*/ 3687032 w 12403952"/>
              <a:gd name="connsiteY608" fmla="*/ 1036224 h 6583721"/>
              <a:gd name="connsiteX609" fmla="*/ 3765540 w 12403952"/>
              <a:gd name="connsiteY609" fmla="*/ 1058654 h 6583721"/>
              <a:gd name="connsiteX610" fmla="*/ 3786726 w 12403952"/>
              <a:gd name="connsiteY610" fmla="*/ 1074854 h 6583721"/>
              <a:gd name="connsiteX611" fmla="*/ 3794202 w 12403952"/>
              <a:gd name="connsiteY611" fmla="*/ 1096039 h 6583721"/>
              <a:gd name="connsiteX612" fmla="*/ 3819126 w 12403952"/>
              <a:gd name="connsiteY612" fmla="*/ 1142147 h 6583721"/>
              <a:gd name="connsiteX613" fmla="*/ 3765540 w 12403952"/>
              <a:gd name="connsiteY613" fmla="*/ 1209439 h 6583721"/>
              <a:gd name="connsiteX614" fmla="*/ 3721925 w 12403952"/>
              <a:gd name="connsiteY614" fmla="*/ 1236855 h 6583721"/>
              <a:gd name="connsiteX615" fmla="*/ 3690771 w 12403952"/>
              <a:gd name="connsiteY615" fmla="*/ 1215670 h 6583721"/>
              <a:gd name="connsiteX616" fmla="*/ 3662109 w 12403952"/>
              <a:gd name="connsiteY616" fmla="*/ 1248070 h 6583721"/>
              <a:gd name="connsiteX617" fmla="*/ 3683294 w 12403952"/>
              <a:gd name="connsiteY617" fmla="*/ 1285455 h 6583721"/>
              <a:gd name="connsiteX618" fmla="*/ 3510077 w 12403952"/>
              <a:gd name="connsiteY618" fmla="*/ 1385147 h 6583721"/>
              <a:gd name="connsiteX619" fmla="*/ 3414122 w 12403952"/>
              <a:gd name="connsiteY619" fmla="*/ 1312870 h 6583721"/>
              <a:gd name="connsiteX620" fmla="*/ 3359291 w 12403952"/>
              <a:gd name="connsiteY620" fmla="*/ 1300408 h 6583721"/>
              <a:gd name="connsiteX621" fmla="*/ 3278291 w 12403952"/>
              <a:gd name="connsiteY621" fmla="*/ 1296670 h 6583721"/>
              <a:gd name="connsiteX622" fmla="*/ 3254614 w 12403952"/>
              <a:gd name="connsiteY622" fmla="*/ 1219408 h 6583721"/>
              <a:gd name="connsiteX623" fmla="*/ 3436554 w 12403952"/>
              <a:gd name="connsiteY623" fmla="*/ 1092301 h 6583721"/>
              <a:gd name="connsiteX624" fmla="*/ 3407892 w 12403952"/>
              <a:gd name="connsiteY624" fmla="*/ 1049931 h 6583721"/>
              <a:gd name="connsiteX625" fmla="*/ 3285768 w 12403952"/>
              <a:gd name="connsiteY625" fmla="*/ 972670 h 6583721"/>
              <a:gd name="connsiteX626" fmla="*/ 3192306 w 12403952"/>
              <a:gd name="connsiteY626" fmla="*/ 961454 h 6583721"/>
              <a:gd name="connsiteX627" fmla="*/ 3166136 w 12403952"/>
              <a:gd name="connsiteY627" fmla="*/ 957716 h 6583721"/>
              <a:gd name="connsiteX628" fmla="*/ 3158659 w 12403952"/>
              <a:gd name="connsiteY628" fmla="*/ 991362 h 6583721"/>
              <a:gd name="connsiteX629" fmla="*/ 3168628 w 12403952"/>
              <a:gd name="connsiteY629" fmla="*/ 1023762 h 6583721"/>
              <a:gd name="connsiteX630" fmla="*/ 3158659 w 12403952"/>
              <a:gd name="connsiteY630" fmla="*/ 1071116 h 6583721"/>
              <a:gd name="connsiteX631" fmla="*/ 3081397 w 12403952"/>
              <a:gd name="connsiteY631" fmla="*/ 1178285 h 6583721"/>
              <a:gd name="connsiteX632" fmla="*/ 2943073 w 12403952"/>
              <a:gd name="connsiteY632" fmla="*/ 1208193 h 6583721"/>
              <a:gd name="connsiteX633" fmla="*/ 2921888 w 12403952"/>
              <a:gd name="connsiteY633" fmla="*/ 1241839 h 6583721"/>
              <a:gd name="connsiteX634" fmla="*/ 2899457 w 12403952"/>
              <a:gd name="connsiteY634" fmla="*/ 1277978 h 6583721"/>
              <a:gd name="connsiteX635" fmla="*/ 2803502 w 12403952"/>
              <a:gd name="connsiteY635" fmla="*/ 1361470 h 6583721"/>
              <a:gd name="connsiteX636" fmla="*/ 2754902 w 12403952"/>
              <a:gd name="connsiteY636" fmla="*/ 1410070 h 6583721"/>
              <a:gd name="connsiteX637" fmla="*/ 2675148 w 12403952"/>
              <a:gd name="connsiteY637" fmla="*/ 1482347 h 6583721"/>
              <a:gd name="connsiteX638" fmla="*/ 2652717 w 12403952"/>
              <a:gd name="connsiteY638" fmla="*/ 1520978 h 6583721"/>
              <a:gd name="connsiteX639" fmla="*/ 2640255 w 12403952"/>
              <a:gd name="connsiteY639" fmla="*/ 1579547 h 6583721"/>
              <a:gd name="connsiteX640" fmla="*/ 2656455 w 12403952"/>
              <a:gd name="connsiteY640" fmla="*/ 1588270 h 6583721"/>
              <a:gd name="connsiteX641" fmla="*/ 2732471 w 12403952"/>
              <a:gd name="connsiteY641" fmla="*/ 1666778 h 6583721"/>
              <a:gd name="connsiteX642" fmla="*/ 2832164 w 12403952"/>
              <a:gd name="connsiteY642" fmla="*/ 1734070 h 6583721"/>
              <a:gd name="connsiteX643" fmla="*/ 2878272 w 12403952"/>
              <a:gd name="connsiteY643" fmla="*/ 1744039 h 6583721"/>
              <a:gd name="connsiteX644" fmla="*/ 2963012 w 12403952"/>
              <a:gd name="connsiteY644" fmla="*/ 1737809 h 6583721"/>
              <a:gd name="connsiteX645" fmla="*/ 2966750 w 12403952"/>
              <a:gd name="connsiteY645" fmla="*/ 1739055 h 6583721"/>
              <a:gd name="connsiteX646" fmla="*/ 2984196 w 12403952"/>
              <a:gd name="connsiteY646" fmla="*/ 1765224 h 6583721"/>
              <a:gd name="connsiteX647" fmla="*/ 2995412 w 12403952"/>
              <a:gd name="connsiteY647" fmla="*/ 1807593 h 6583721"/>
              <a:gd name="connsiteX648" fmla="*/ 3082643 w 12403952"/>
              <a:gd name="connsiteY648" fmla="*/ 1801363 h 6583721"/>
              <a:gd name="connsiteX649" fmla="*/ 3088874 w 12403952"/>
              <a:gd name="connsiteY649" fmla="*/ 1788901 h 6583721"/>
              <a:gd name="connsiteX650" fmla="*/ 3080151 w 12403952"/>
              <a:gd name="connsiteY650" fmla="*/ 1740301 h 6583721"/>
              <a:gd name="connsiteX651" fmla="*/ 3077658 w 12403952"/>
              <a:gd name="connsiteY651" fmla="*/ 1702916 h 6583721"/>
              <a:gd name="connsiteX652" fmla="*/ 3082643 w 12403952"/>
              <a:gd name="connsiteY652" fmla="*/ 1701670 h 6583721"/>
              <a:gd name="connsiteX653" fmla="*/ 3152428 w 12403952"/>
              <a:gd name="connsiteY653" fmla="*/ 1640609 h 6583721"/>
              <a:gd name="connsiteX654" fmla="*/ 3179844 w 12403952"/>
              <a:gd name="connsiteY654" fmla="*/ 1457424 h 6583721"/>
              <a:gd name="connsiteX655" fmla="*/ 3250875 w 12403952"/>
              <a:gd name="connsiteY655" fmla="*/ 1360224 h 6583721"/>
              <a:gd name="connsiteX656" fmla="*/ 3263337 w 12403952"/>
              <a:gd name="connsiteY656" fmla="*/ 1361470 h 6583721"/>
              <a:gd name="connsiteX657" fmla="*/ 3304460 w 12403952"/>
              <a:gd name="connsiteY657" fmla="*/ 1386393 h 6583721"/>
              <a:gd name="connsiteX658" fmla="*/ 3380476 w 12403952"/>
              <a:gd name="connsiteY658" fmla="*/ 1392624 h 6583721"/>
              <a:gd name="connsiteX659" fmla="*/ 3486400 w 12403952"/>
              <a:gd name="connsiteY659" fmla="*/ 1547147 h 6583721"/>
              <a:gd name="connsiteX660" fmla="*/ 3486400 w 12403952"/>
              <a:gd name="connsiteY660" fmla="*/ 1559609 h 6583721"/>
              <a:gd name="connsiteX661" fmla="*/ 3491385 w 12403952"/>
              <a:gd name="connsiteY661" fmla="*/ 1580793 h 6583721"/>
              <a:gd name="connsiteX662" fmla="*/ 3591078 w 12403952"/>
              <a:gd name="connsiteY662" fmla="*/ 1585778 h 6583721"/>
              <a:gd name="connsiteX663" fmla="*/ 3609770 w 12403952"/>
              <a:gd name="connsiteY663" fmla="*/ 1585778 h 6583721"/>
              <a:gd name="connsiteX664" fmla="*/ 3679555 w 12403952"/>
              <a:gd name="connsiteY664" fmla="*/ 1549639 h 6583721"/>
              <a:gd name="connsiteX665" fmla="*/ 3720679 w 12403952"/>
              <a:gd name="connsiteY665" fmla="*/ 1636870 h 6583721"/>
              <a:gd name="connsiteX666" fmla="*/ 3743110 w 12403952"/>
              <a:gd name="connsiteY666" fmla="*/ 1699178 h 6583721"/>
              <a:gd name="connsiteX667" fmla="*/ 3739371 w 12403952"/>
              <a:gd name="connsiteY667" fmla="*/ 1747778 h 6583721"/>
              <a:gd name="connsiteX668" fmla="*/ 3791710 w 12403952"/>
              <a:gd name="connsiteY668" fmla="*/ 1800116 h 6583721"/>
              <a:gd name="connsiteX669" fmla="*/ 3872711 w 12403952"/>
              <a:gd name="connsiteY669" fmla="*/ 1843732 h 6583721"/>
              <a:gd name="connsiteX670" fmla="*/ 3896388 w 12403952"/>
              <a:gd name="connsiteY670" fmla="*/ 1879870 h 6583721"/>
              <a:gd name="connsiteX671" fmla="*/ 3895142 w 12403952"/>
              <a:gd name="connsiteY671" fmla="*/ 2033147 h 6583721"/>
              <a:gd name="connsiteX672" fmla="*/ 3902618 w 12403952"/>
              <a:gd name="connsiteY672" fmla="*/ 2064301 h 6583721"/>
              <a:gd name="connsiteX673" fmla="*/ 3925050 w 12403952"/>
              <a:gd name="connsiteY673" fmla="*/ 2099194 h 6583721"/>
              <a:gd name="connsiteX674" fmla="*/ 3983619 w 12403952"/>
              <a:gd name="connsiteY674" fmla="*/ 2213840 h 6583721"/>
              <a:gd name="connsiteX675" fmla="*/ 3963680 w 12403952"/>
              <a:gd name="connsiteY675" fmla="*/ 2246240 h 6583721"/>
              <a:gd name="connsiteX676" fmla="*/ 3908850 w 12403952"/>
              <a:gd name="connsiteY676" fmla="*/ 2231286 h 6583721"/>
              <a:gd name="connsiteX677" fmla="*/ 3862741 w 12403952"/>
              <a:gd name="connsiteY677" fmla="*/ 2218824 h 6583721"/>
              <a:gd name="connsiteX678" fmla="*/ 3827849 w 12403952"/>
              <a:gd name="connsiteY678" fmla="*/ 2180194 h 6583721"/>
              <a:gd name="connsiteX679" fmla="*/ 3810402 w 12403952"/>
              <a:gd name="connsiteY679" fmla="*/ 2185178 h 6583721"/>
              <a:gd name="connsiteX680" fmla="*/ 3771772 w 12403952"/>
              <a:gd name="connsiteY680" fmla="*/ 2127855 h 6583721"/>
              <a:gd name="connsiteX681" fmla="*/ 3815387 w 12403952"/>
              <a:gd name="connsiteY681" fmla="*/ 2075517 h 6583721"/>
              <a:gd name="connsiteX682" fmla="*/ 3778002 w 12403952"/>
              <a:gd name="connsiteY682" fmla="*/ 2016947 h 6583721"/>
              <a:gd name="connsiteX683" fmla="*/ 3705725 w 12403952"/>
              <a:gd name="connsiteY683" fmla="*/ 2045609 h 6583721"/>
              <a:gd name="connsiteX684" fmla="*/ 3663355 w 12403952"/>
              <a:gd name="connsiteY684" fmla="*/ 2086732 h 6583721"/>
              <a:gd name="connsiteX685" fmla="*/ 3644663 w 12403952"/>
              <a:gd name="connsiteY685" fmla="*/ 2119132 h 6583721"/>
              <a:gd name="connsiteX686" fmla="*/ 3568647 w 12403952"/>
              <a:gd name="connsiteY686" fmla="*/ 2168978 h 6583721"/>
              <a:gd name="connsiteX687" fmla="*/ 3591078 w 12403952"/>
              <a:gd name="connsiteY687" fmla="*/ 2213840 h 6583721"/>
              <a:gd name="connsiteX688" fmla="*/ 3602293 w 12403952"/>
              <a:gd name="connsiteY688" fmla="*/ 2293594 h 6583721"/>
              <a:gd name="connsiteX689" fmla="*/ 3544970 w 12403952"/>
              <a:gd name="connsiteY689" fmla="*/ 2317271 h 6583721"/>
              <a:gd name="connsiteX690" fmla="*/ 3528770 w 12403952"/>
              <a:gd name="connsiteY690" fmla="*/ 2302317 h 6583721"/>
              <a:gd name="connsiteX691" fmla="*/ 3506339 w 12403952"/>
              <a:gd name="connsiteY691" fmla="*/ 2279886 h 6583721"/>
              <a:gd name="connsiteX692" fmla="*/ 3336860 w 12403952"/>
              <a:gd name="connsiteY692" fmla="*/ 2340948 h 6583721"/>
              <a:gd name="connsiteX693" fmla="*/ 3310691 w 12403952"/>
              <a:gd name="connsiteY693" fmla="*/ 2397024 h 6583721"/>
              <a:gd name="connsiteX694" fmla="*/ 3277044 w 12403952"/>
              <a:gd name="connsiteY694" fmla="*/ 2470548 h 6583721"/>
              <a:gd name="connsiteX695" fmla="*/ 3262091 w 12403952"/>
              <a:gd name="connsiteY695" fmla="*/ 2475532 h 6583721"/>
              <a:gd name="connsiteX696" fmla="*/ 3158659 w 12403952"/>
              <a:gd name="connsiteY696" fmla="*/ 2591425 h 6583721"/>
              <a:gd name="connsiteX697" fmla="*/ 3134982 w 12403952"/>
              <a:gd name="connsiteY697" fmla="*/ 2643763 h 6583721"/>
              <a:gd name="connsiteX698" fmla="*/ 3122520 w 12403952"/>
              <a:gd name="connsiteY698" fmla="*/ 2683640 h 6583721"/>
              <a:gd name="connsiteX699" fmla="*/ 3072674 w 12403952"/>
              <a:gd name="connsiteY699" fmla="*/ 2740963 h 6583721"/>
              <a:gd name="connsiteX700" fmla="*/ 3070182 w 12403952"/>
              <a:gd name="connsiteY700" fmla="*/ 2753425 h 6583721"/>
              <a:gd name="connsiteX701" fmla="*/ 3039028 w 12403952"/>
              <a:gd name="connsiteY701" fmla="*/ 2782086 h 6583721"/>
              <a:gd name="connsiteX702" fmla="*/ 2858334 w 12403952"/>
              <a:gd name="connsiteY702" fmla="*/ 2935363 h 6583721"/>
              <a:gd name="connsiteX703" fmla="*/ 2854595 w 12403952"/>
              <a:gd name="connsiteY703" fmla="*/ 2977732 h 6583721"/>
              <a:gd name="connsiteX704" fmla="*/ 2872042 w 12403952"/>
              <a:gd name="connsiteY704" fmla="*/ 3003902 h 6583721"/>
              <a:gd name="connsiteX705" fmla="*/ 2891980 w 12403952"/>
              <a:gd name="connsiteY705" fmla="*/ 3067456 h 6583721"/>
              <a:gd name="connsiteX706" fmla="*/ 2803502 w 12403952"/>
              <a:gd name="connsiteY706" fmla="*/ 3133502 h 6583721"/>
              <a:gd name="connsiteX707" fmla="*/ 2786056 w 12403952"/>
              <a:gd name="connsiteY707" fmla="*/ 3064963 h 6583721"/>
              <a:gd name="connsiteX708" fmla="*/ 2779826 w 12403952"/>
              <a:gd name="connsiteY708" fmla="*/ 3031317 h 6583721"/>
              <a:gd name="connsiteX709" fmla="*/ 2594147 w 12403952"/>
              <a:gd name="connsiteY709" fmla="*/ 3003902 h 6583721"/>
              <a:gd name="connsiteX710" fmla="*/ 2586670 w 12403952"/>
              <a:gd name="connsiteY710" fmla="*/ 3005148 h 6583721"/>
              <a:gd name="connsiteX711" fmla="*/ 2524362 w 12403952"/>
              <a:gd name="connsiteY711" fmla="*/ 3043779 h 6583721"/>
              <a:gd name="connsiteX712" fmla="*/ 2387284 w 12403952"/>
              <a:gd name="connsiteY712" fmla="*/ 3003902 h 6583721"/>
              <a:gd name="connsiteX713" fmla="*/ 2367346 w 12403952"/>
              <a:gd name="connsiteY713" fmla="*/ 3006394 h 6583721"/>
              <a:gd name="connsiteX714" fmla="*/ 2236498 w 12403952"/>
              <a:gd name="connsiteY714" fmla="*/ 3210763 h 6583721"/>
              <a:gd name="connsiteX715" fmla="*/ 2343668 w 12403952"/>
              <a:gd name="connsiteY715" fmla="*/ 3435071 h 6583721"/>
              <a:gd name="connsiteX716" fmla="*/ 2376068 w 12403952"/>
              <a:gd name="connsiteY716" fmla="*/ 3427594 h 6583721"/>
              <a:gd name="connsiteX717" fmla="*/ 2404730 w 12403952"/>
              <a:gd name="connsiteY717" fmla="*/ 3369025 h 6583721"/>
              <a:gd name="connsiteX718" fmla="*/ 2488223 w 12403952"/>
              <a:gd name="connsiteY718" fmla="*/ 3321671 h 6583721"/>
              <a:gd name="connsiteX719" fmla="*/ 2576701 w 12403952"/>
              <a:gd name="connsiteY719" fmla="*/ 3421364 h 6583721"/>
              <a:gd name="connsiteX720" fmla="*/ 2575455 w 12403952"/>
              <a:gd name="connsiteY720" fmla="*/ 3425102 h 6583721"/>
              <a:gd name="connsiteX721" fmla="*/ 2631532 w 12403952"/>
              <a:gd name="connsiteY721" fmla="*/ 3529779 h 6583721"/>
              <a:gd name="connsiteX722" fmla="*/ 2720010 w 12403952"/>
              <a:gd name="connsiteY722" fmla="*/ 3553456 h 6583721"/>
              <a:gd name="connsiteX723" fmla="*/ 2737456 w 12403952"/>
              <a:gd name="connsiteY723" fmla="*/ 3593333 h 6583721"/>
              <a:gd name="connsiteX724" fmla="*/ 2723748 w 12403952"/>
              <a:gd name="connsiteY724" fmla="*/ 3716702 h 6583721"/>
              <a:gd name="connsiteX725" fmla="*/ 2817210 w 12403952"/>
              <a:gd name="connsiteY725" fmla="*/ 3766548 h 6583721"/>
              <a:gd name="connsiteX726" fmla="*/ 2830918 w 12403952"/>
              <a:gd name="connsiteY726" fmla="*/ 3757825 h 6583721"/>
              <a:gd name="connsiteX727" fmla="*/ 2870795 w 12403952"/>
              <a:gd name="connsiteY727" fmla="*/ 3751594 h 6583721"/>
              <a:gd name="connsiteX728" fmla="*/ 2904442 w 12403952"/>
              <a:gd name="connsiteY728" fmla="*/ 3774025 h 6583721"/>
              <a:gd name="connsiteX729" fmla="*/ 2898211 w 12403952"/>
              <a:gd name="connsiteY729" fmla="*/ 3808917 h 6583721"/>
              <a:gd name="connsiteX730" fmla="*/ 2860826 w 12403952"/>
              <a:gd name="connsiteY730" fmla="*/ 3861256 h 6583721"/>
              <a:gd name="connsiteX731" fmla="*/ 2850857 w 12403952"/>
              <a:gd name="connsiteY731" fmla="*/ 3858764 h 6583721"/>
              <a:gd name="connsiteX732" fmla="*/ 2843380 w 12403952"/>
              <a:gd name="connsiteY732" fmla="*/ 3853779 h 6583721"/>
              <a:gd name="connsiteX733" fmla="*/ 2814718 w 12403952"/>
              <a:gd name="connsiteY733" fmla="*/ 3884933 h 6583721"/>
              <a:gd name="connsiteX734" fmla="*/ 2773595 w 12403952"/>
              <a:gd name="connsiteY734" fmla="*/ 3901133 h 6583721"/>
              <a:gd name="connsiteX735" fmla="*/ 2629040 w 12403952"/>
              <a:gd name="connsiteY735" fmla="*/ 3805179 h 6583721"/>
              <a:gd name="connsiteX736" fmla="*/ 2604116 w 12403952"/>
              <a:gd name="connsiteY736" fmla="*/ 3771533 h 6583721"/>
              <a:gd name="connsiteX737" fmla="*/ 2587916 w 12403952"/>
              <a:gd name="connsiteY737" fmla="*/ 3744117 h 6583721"/>
              <a:gd name="connsiteX738" fmla="*/ 2558008 w 12403952"/>
              <a:gd name="connsiteY738" fmla="*/ 3725425 h 6583721"/>
              <a:gd name="connsiteX739" fmla="*/ 2463300 w 12403952"/>
              <a:gd name="connsiteY739" fmla="*/ 3669348 h 6583721"/>
              <a:gd name="connsiteX740" fmla="*/ 2444608 w 12403952"/>
              <a:gd name="connsiteY740" fmla="*/ 3663117 h 6583721"/>
              <a:gd name="connsiteX741" fmla="*/ 2361114 w 12403952"/>
              <a:gd name="connsiteY741" fmla="*/ 3621994 h 6583721"/>
              <a:gd name="connsiteX742" fmla="*/ 2257683 w 12403952"/>
              <a:gd name="connsiteY742" fmla="*/ 3567163 h 6583721"/>
              <a:gd name="connsiteX743" fmla="*/ 2009696 w 12403952"/>
              <a:gd name="connsiteY743" fmla="*/ 3503610 h 6583721"/>
              <a:gd name="connsiteX744" fmla="*/ 1919973 w 12403952"/>
              <a:gd name="connsiteY744" fmla="*/ 3432579 h 6583721"/>
              <a:gd name="connsiteX745" fmla="*/ 1883834 w 12403952"/>
              <a:gd name="connsiteY745" fmla="*/ 3317933 h 6583721"/>
              <a:gd name="connsiteX746" fmla="*/ 1847695 w 12403952"/>
              <a:gd name="connsiteY746" fmla="*/ 3219486 h 6583721"/>
              <a:gd name="connsiteX747" fmla="*/ 1809064 w 12403952"/>
              <a:gd name="connsiteY747" fmla="*/ 3183348 h 6583721"/>
              <a:gd name="connsiteX748" fmla="*/ 1724325 w 12403952"/>
              <a:gd name="connsiteY748" fmla="*/ 3099856 h 6583721"/>
              <a:gd name="connsiteX749" fmla="*/ 1713110 w 12403952"/>
              <a:gd name="connsiteY749" fmla="*/ 3092379 h 6583721"/>
              <a:gd name="connsiteX750" fmla="*/ 1724325 w 12403952"/>
              <a:gd name="connsiteY750" fmla="*/ 3099856 h 6583721"/>
              <a:gd name="connsiteX751" fmla="*/ 1745510 w 12403952"/>
              <a:gd name="connsiteY751" fmla="*/ 3184594 h 6583721"/>
              <a:gd name="connsiteX752" fmla="*/ 1706879 w 12403952"/>
              <a:gd name="connsiteY752" fmla="*/ 3225717 h 6583721"/>
              <a:gd name="connsiteX753" fmla="*/ 1638340 w 12403952"/>
              <a:gd name="connsiteY753" fmla="*/ 3174625 h 6583721"/>
              <a:gd name="connsiteX754" fmla="*/ 1558585 w 12403952"/>
              <a:gd name="connsiteY754" fmla="*/ 3074933 h 6583721"/>
              <a:gd name="connsiteX755" fmla="*/ 1547370 w 12403952"/>
              <a:gd name="connsiteY755" fmla="*/ 3053748 h 6583721"/>
              <a:gd name="connsiteX756" fmla="*/ 1537401 w 12403952"/>
              <a:gd name="connsiteY756" fmla="*/ 2995179 h 6583721"/>
              <a:gd name="connsiteX757" fmla="*/ 1473846 w 12403952"/>
              <a:gd name="connsiteY757" fmla="*/ 2829440 h 6583721"/>
              <a:gd name="connsiteX758" fmla="*/ 1450169 w 12403952"/>
              <a:gd name="connsiteY758" fmla="*/ 2805763 h 6583721"/>
              <a:gd name="connsiteX759" fmla="*/ 1406554 w 12403952"/>
              <a:gd name="connsiteY759" fmla="*/ 2768378 h 6583721"/>
              <a:gd name="connsiteX760" fmla="*/ 1344245 w 12403952"/>
              <a:gd name="connsiteY760" fmla="*/ 2657471 h 6583721"/>
              <a:gd name="connsiteX761" fmla="*/ 1349230 w 12403952"/>
              <a:gd name="connsiteY761" fmla="*/ 2316024 h 6583721"/>
              <a:gd name="connsiteX762" fmla="*/ 1350476 w 12403952"/>
              <a:gd name="connsiteY762" fmla="*/ 2269917 h 6583721"/>
              <a:gd name="connsiteX763" fmla="*/ 1376646 w 12403952"/>
              <a:gd name="connsiteY763" fmla="*/ 2248732 h 6583721"/>
              <a:gd name="connsiteX764" fmla="*/ 1375399 w 12403952"/>
              <a:gd name="connsiteY764" fmla="*/ 2211347 h 6583721"/>
              <a:gd name="connsiteX765" fmla="*/ 1349230 w 12403952"/>
              <a:gd name="connsiteY765" fmla="*/ 2034393 h 6583721"/>
              <a:gd name="connsiteX766" fmla="*/ 1336768 w 12403952"/>
              <a:gd name="connsiteY766" fmla="*/ 1846224 h 6583721"/>
              <a:gd name="connsiteX767" fmla="*/ 1309353 w 12403952"/>
              <a:gd name="connsiteY767" fmla="*/ 1826286 h 6583721"/>
              <a:gd name="connsiteX768" fmla="*/ 1266983 w 12403952"/>
              <a:gd name="connsiteY768" fmla="*/ 1807593 h 6583721"/>
              <a:gd name="connsiteX769" fmla="*/ 1134890 w 12403952"/>
              <a:gd name="connsiteY769" fmla="*/ 1680486 h 6583721"/>
              <a:gd name="connsiteX770" fmla="*/ 1062612 w 12403952"/>
              <a:gd name="connsiteY770" fmla="*/ 1631886 h 6583721"/>
              <a:gd name="connsiteX771" fmla="*/ 995320 w 12403952"/>
              <a:gd name="connsiteY771" fmla="*/ 1574562 h 6583721"/>
              <a:gd name="connsiteX772" fmla="*/ 955442 w 12403952"/>
              <a:gd name="connsiteY772" fmla="*/ 1563347 h 6583721"/>
              <a:gd name="connsiteX773" fmla="*/ 931765 w 12403952"/>
              <a:gd name="connsiteY773" fmla="*/ 1569578 h 6583721"/>
              <a:gd name="connsiteX774" fmla="*/ 848272 w 12403952"/>
              <a:gd name="connsiteY774" fmla="*/ 1690455 h 6583721"/>
              <a:gd name="connsiteX775" fmla="*/ 788456 w 12403952"/>
              <a:gd name="connsiteY775" fmla="*/ 1771455 h 6583721"/>
              <a:gd name="connsiteX776" fmla="*/ 707456 w 12403952"/>
              <a:gd name="connsiteY776" fmla="*/ 1810086 h 6583721"/>
              <a:gd name="connsiteX777" fmla="*/ 635178 w 12403952"/>
              <a:gd name="connsiteY777" fmla="*/ 1715378 h 6583721"/>
              <a:gd name="connsiteX778" fmla="*/ 636425 w 12403952"/>
              <a:gd name="connsiteY778" fmla="*/ 1715378 h 6583721"/>
              <a:gd name="connsiteX779" fmla="*/ 635178 w 12403952"/>
              <a:gd name="connsiteY779" fmla="*/ 1715378 h 6583721"/>
              <a:gd name="connsiteX780" fmla="*/ 596547 w 12403952"/>
              <a:gd name="connsiteY780" fmla="*/ 1746532 h 6583721"/>
              <a:gd name="connsiteX781" fmla="*/ 570378 w 12403952"/>
              <a:gd name="connsiteY781" fmla="*/ 1760239 h 6583721"/>
              <a:gd name="connsiteX782" fmla="*/ 541716 w 12403952"/>
              <a:gd name="connsiteY782" fmla="*/ 1770209 h 6583721"/>
              <a:gd name="connsiteX783" fmla="*/ 329868 w 12403952"/>
              <a:gd name="connsiteY783" fmla="*/ 1948409 h 6583721"/>
              <a:gd name="connsiteX784" fmla="*/ 232668 w 12403952"/>
              <a:gd name="connsiteY784" fmla="*/ 2006978 h 6583721"/>
              <a:gd name="connsiteX785" fmla="*/ 217714 w 12403952"/>
              <a:gd name="connsiteY785" fmla="*/ 2010717 h 6583721"/>
              <a:gd name="connsiteX786" fmla="*/ 90605 w 12403952"/>
              <a:gd name="connsiteY786" fmla="*/ 2060563 h 6583721"/>
              <a:gd name="connsiteX787" fmla="*/ 25805 w 12403952"/>
              <a:gd name="connsiteY787" fmla="*/ 2074270 h 6583721"/>
              <a:gd name="connsiteX788" fmla="*/ 7112 w 12403952"/>
              <a:gd name="connsiteY788" fmla="*/ 2044363 h 6583721"/>
              <a:gd name="connsiteX789" fmla="*/ 64436 w 12403952"/>
              <a:gd name="connsiteY789" fmla="*/ 1992024 h 6583721"/>
              <a:gd name="connsiteX790" fmla="*/ 202760 w 12403952"/>
              <a:gd name="connsiteY790" fmla="*/ 1913516 h 6583721"/>
              <a:gd name="connsiteX791" fmla="*/ 223945 w 12403952"/>
              <a:gd name="connsiteY791" fmla="*/ 1904793 h 6583721"/>
              <a:gd name="connsiteX792" fmla="*/ 306191 w 12403952"/>
              <a:gd name="connsiteY792" fmla="*/ 1825039 h 6583721"/>
              <a:gd name="connsiteX793" fmla="*/ 272545 w 12403952"/>
              <a:gd name="connsiteY793" fmla="*/ 1722855 h 6583721"/>
              <a:gd name="connsiteX794" fmla="*/ 265068 w 12403952"/>
              <a:gd name="connsiteY794" fmla="*/ 1729086 h 6583721"/>
              <a:gd name="connsiteX795" fmla="*/ 218960 w 12403952"/>
              <a:gd name="connsiteY795" fmla="*/ 1742793 h 6583721"/>
              <a:gd name="connsiteX796" fmla="*/ 211483 w 12403952"/>
              <a:gd name="connsiteY796" fmla="*/ 1716624 h 6583721"/>
              <a:gd name="connsiteX797" fmla="*/ 179083 w 12403952"/>
              <a:gd name="connsiteY797" fmla="*/ 1690455 h 6583721"/>
              <a:gd name="connsiteX798" fmla="*/ 179083 w 12403952"/>
              <a:gd name="connsiteY798" fmla="*/ 1682978 h 6583721"/>
              <a:gd name="connsiteX799" fmla="*/ 150421 w 12403952"/>
              <a:gd name="connsiteY799" fmla="*/ 1659301 h 6583721"/>
              <a:gd name="connsiteX800" fmla="*/ 120513 w 12403952"/>
              <a:gd name="connsiteY800" fmla="*/ 1630639 h 6583721"/>
              <a:gd name="connsiteX801" fmla="*/ 98082 w 12403952"/>
              <a:gd name="connsiteY801" fmla="*/ 1573316 h 6583721"/>
              <a:gd name="connsiteX802" fmla="*/ 63189 w 12403952"/>
              <a:gd name="connsiteY802" fmla="*/ 1508516 h 6583721"/>
              <a:gd name="connsiteX803" fmla="*/ 324884 w 12403952"/>
              <a:gd name="connsiteY803" fmla="*/ 1366455 h 6583721"/>
              <a:gd name="connsiteX804" fmla="*/ 303699 w 12403952"/>
              <a:gd name="connsiteY804" fmla="*/ 1299162 h 6583721"/>
              <a:gd name="connsiteX805" fmla="*/ 298714 w 12403952"/>
              <a:gd name="connsiteY805" fmla="*/ 1299162 h 6583721"/>
              <a:gd name="connsiteX806" fmla="*/ 206498 w 12403952"/>
              <a:gd name="connsiteY806" fmla="*/ 1241839 h 6583721"/>
              <a:gd name="connsiteX807" fmla="*/ 208991 w 12403952"/>
              <a:gd name="connsiteY807" fmla="*/ 1139654 h 6583721"/>
              <a:gd name="connsiteX808" fmla="*/ 323638 w 12403952"/>
              <a:gd name="connsiteY808" fmla="*/ 1109747 h 6583721"/>
              <a:gd name="connsiteX809" fmla="*/ 397161 w 12403952"/>
              <a:gd name="connsiteY809" fmla="*/ 1104762 h 6583721"/>
              <a:gd name="connsiteX810" fmla="*/ 418346 w 12403952"/>
              <a:gd name="connsiteY810" fmla="*/ 1120962 h 6583721"/>
              <a:gd name="connsiteX811" fmla="*/ 453239 w 12403952"/>
              <a:gd name="connsiteY811" fmla="*/ 1115978 h 6583721"/>
              <a:gd name="connsiteX812" fmla="*/ 458223 w 12403952"/>
              <a:gd name="connsiteY812" fmla="*/ 1042454 h 6583721"/>
              <a:gd name="connsiteX813" fmla="*/ 443269 w 12403952"/>
              <a:gd name="connsiteY813" fmla="*/ 1041208 h 6583721"/>
              <a:gd name="connsiteX814" fmla="*/ 385946 w 12403952"/>
              <a:gd name="connsiteY814" fmla="*/ 1013793 h 6583721"/>
              <a:gd name="connsiteX815" fmla="*/ 352299 w 12403952"/>
              <a:gd name="connsiteY815" fmla="*/ 985131 h 6583721"/>
              <a:gd name="connsiteX816" fmla="*/ 408377 w 12403952"/>
              <a:gd name="connsiteY816" fmla="*/ 931547 h 6583721"/>
              <a:gd name="connsiteX817" fmla="*/ 661348 w 12403952"/>
              <a:gd name="connsiteY817" fmla="*/ 884193 h 6583721"/>
              <a:gd name="connsiteX818" fmla="*/ 774749 w 12403952"/>
              <a:gd name="connsiteY818" fmla="*/ 884193 h 6583721"/>
              <a:gd name="connsiteX819" fmla="*/ 1223368 w 12403952"/>
              <a:gd name="connsiteY819" fmla="*/ 963947 h 6583721"/>
              <a:gd name="connsiteX820" fmla="*/ 1258260 w 12403952"/>
              <a:gd name="connsiteY820" fmla="*/ 975162 h 6583721"/>
              <a:gd name="connsiteX821" fmla="*/ 1318076 w 12403952"/>
              <a:gd name="connsiteY821" fmla="*/ 965193 h 6583721"/>
              <a:gd name="connsiteX822" fmla="*/ 1370415 w 12403952"/>
              <a:gd name="connsiteY822" fmla="*/ 987624 h 6583721"/>
              <a:gd name="connsiteX823" fmla="*/ 1391600 w 12403952"/>
              <a:gd name="connsiteY823" fmla="*/ 965193 h 6583721"/>
              <a:gd name="connsiteX824" fmla="*/ 1415277 w 12403952"/>
              <a:gd name="connsiteY824" fmla="*/ 957716 h 6583721"/>
              <a:gd name="connsiteX825" fmla="*/ 1518708 w 12403952"/>
              <a:gd name="connsiteY825" fmla="*/ 975162 h 6583721"/>
              <a:gd name="connsiteX826" fmla="*/ 1547370 w 12403952"/>
              <a:gd name="connsiteY826" fmla="*/ 972670 h 6583721"/>
              <a:gd name="connsiteX827" fmla="*/ 1640832 w 12403952"/>
              <a:gd name="connsiteY827" fmla="*/ 916593 h 6583721"/>
              <a:gd name="connsiteX828" fmla="*/ 1673232 w 12403952"/>
              <a:gd name="connsiteY828" fmla="*/ 930301 h 6583721"/>
              <a:gd name="connsiteX829" fmla="*/ 1734294 w 12403952"/>
              <a:gd name="connsiteY829" fmla="*/ 976408 h 6583721"/>
              <a:gd name="connsiteX830" fmla="*/ 1748002 w 12403952"/>
              <a:gd name="connsiteY830" fmla="*/ 968931 h 6583721"/>
              <a:gd name="connsiteX831" fmla="*/ 1820280 w 12403952"/>
              <a:gd name="connsiteY831" fmla="*/ 945254 h 6583721"/>
              <a:gd name="connsiteX832" fmla="*/ 1867634 w 12403952"/>
              <a:gd name="connsiteY832" fmla="*/ 993854 h 6583721"/>
              <a:gd name="connsiteX833" fmla="*/ 1911250 w 12403952"/>
              <a:gd name="connsiteY833" fmla="*/ 1001331 h 6583721"/>
              <a:gd name="connsiteX834" fmla="*/ 2238990 w 12403952"/>
              <a:gd name="connsiteY834" fmla="*/ 1071116 h 6583721"/>
              <a:gd name="connsiteX835" fmla="*/ 2287591 w 12403952"/>
              <a:gd name="connsiteY835" fmla="*/ 1118470 h 6583721"/>
              <a:gd name="connsiteX836" fmla="*/ 2307530 w 12403952"/>
              <a:gd name="connsiteY836" fmla="*/ 1118470 h 6583721"/>
              <a:gd name="connsiteX837" fmla="*/ 2297560 w 12403952"/>
              <a:gd name="connsiteY837" fmla="*/ 1017531 h 6583721"/>
              <a:gd name="connsiteX838" fmla="*/ 2311268 w 12403952"/>
              <a:gd name="connsiteY838" fmla="*/ 968931 h 6583721"/>
              <a:gd name="connsiteX839" fmla="*/ 2305037 w 12403952"/>
              <a:gd name="connsiteY839" fmla="*/ 948993 h 6583721"/>
              <a:gd name="connsiteX840" fmla="*/ 2297560 w 12403952"/>
              <a:gd name="connsiteY840" fmla="*/ 1017531 h 6583721"/>
              <a:gd name="connsiteX841" fmla="*/ 2290083 w 12403952"/>
              <a:gd name="connsiteY841" fmla="*/ 1017531 h 6583721"/>
              <a:gd name="connsiteX842" fmla="*/ 2266406 w 12403952"/>
              <a:gd name="connsiteY842" fmla="*/ 1013793 h 6583721"/>
              <a:gd name="connsiteX843" fmla="*/ 2038358 w 12403952"/>
              <a:gd name="connsiteY843" fmla="*/ 952731 h 6583721"/>
              <a:gd name="connsiteX844" fmla="*/ 1988512 w 12403952"/>
              <a:gd name="connsiteY844" fmla="*/ 926562 h 6583721"/>
              <a:gd name="connsiteX845" fmla="*/ 1987266 w 12403952"/>
              <a:gd name="connsiteY845" fmla="*/ 901639 h 6583721"/>
              <a:gd name="connsiteX846" fmla="*/ 2052066 w 12403952"/>
              <a:gd name="connsiteY846" fmla="*/ 884193 h 6583721"/>
              <a:gd name="connsiteX847" fmla="*/ 2033374 w 12403952"/>
              <a:gd name="connsiteY847" fmla="*/ 867993 h 6583721"/>
              <a:gd name="connsiteX848" fmla="*/ 1847695 w 12403952"/>
              <a:gd name="connsiteY848" fmla="*/ 861762 h 6583721"/>
              <a:gd name="connsiteX849" fmla="*/ 1756725 w 12403952"/>
              <a:gd name="connsiteY849" fmla="*/ 808177 h 6583721"/>
              <a:gd name="connsiteX850" fmla="*/ 1749248 w 12403952"/>
              <a:gd name="connsiteY850" fmla="*/ 795716 h 6583721"/>
              <a:gd name="connsiteX851" fmla="*/ 1767941 w 12403952"/>
              <a:gd name="connsiteY851" fmla="*/ 744623 h 6583721"/>
              <a:gd name="connsiteX852" fmla="*/ 1791618 w 12403952"/>
              <a:gd name="connsiteY852" fmla="*/ 720947 h 6583721"/>
              <a:gd name="connsiteX853" fmla="*/ 1959850 w 12403952"/>
              <a:gd name="connsiteY853" fmla="*/ 613777 h 6583721"/>
              <a:gd name="connsiteX854" fmla="*/ 2098174 w 12403952"/>
              <a:gd name="connsiteY854" fmla="*/ 653654 h 6583721"/>
              <a:gd name="connsiteX855" fmla="*/ 2157990 w 12403952"/>
              <a:gd name="connsiteY855" fmla="*/ 682316 h 6583721"/>
              <a:gd name="connsiteX856" fmla="*/ 2160482 w 12403952"/>
              <a:gd name="connsiteY856" fmla="*/ 681070 h 6583721"/>
              <a:gd name="connsiteX857" fmla="*/ 2162974 w 12403952"/>
              <a:gd name="connsiteY857" fmla="*/ 651162 h 6583721"/>
              <a:gd name="connsiteX858" fmla="*/ 2144282 w 12403952"/>
              <a:gd name="connsiteY858" fmla="*/ 620008 h 6583721"/>
              <a:gd name="connsiteX859" fmla="*/ 2191636 w 12403952"/>
              <a:gd name="connsiteY859" fmla="*/ 605054 h 6583721"/>
              <a:gd name="connsiteX860" fmla="*/ 2253944 w 12403952"/>
              <a:gd name="connsiteY860" fmla="*/ 558946 h 6583721"/>
              <a:gd name="connsiteX861" fmla="*/ 2283852 w 12403952"/>
              <a:gd name="connsiteY861" fmla="*/ 562685 h 6583721"/>
              <a:gd name="connsiteX862" fmla="*/ 2443361 w 12403952"/>
              <a:gd name="connsiteY862" fmla="*/ 477946 h 6583721"/>
              <a:gd name="connsiteX863" fmla="*/ 9290764 w 12403952"/>
              <a:gd name="connsiteY863" fmla="*/ 443743 h 6583721"/>
              <a:gd name="connsiteX864" fmla="*/ 9358036 w 12403952"/>
              <a:gd name="connsiteY864" fmla="*/ 494798 h 6583721"/>
              <a:gd name="connsiteX865" fmla="*/ 9397900 w 12403952"/>
              <a:gd name="connsiteY865" fmla="*/ 504760 h 6583721"/>
              <a:gd name="connsiteX866" fmla="*/ 9460188 w 12403952"/>
              <a:gd name="connsiteY866" fmla="*/ 504760 h 6583721"/>
              <a:gd name="connsiteX867" fmla="*/ 9652038 w 12403952"/>
              <a:gd name="connsiteY867" fmla="*/ 568267 h 6583721"/>
              <a:gd name="connsiteX868" fmla="*/ 9662004 w 12403952"/>
              <a:gd name="connsiteY868" fmla="*/ 580720 h 6583721"/>
              <a:gd name="connsiteX869" fmla="*/ 9668232 w 12403952"/>
              <a:gd name="connsiteY869" fmla="*/ 610606 h 6583721"/>
              <a:gd name="connsiteX870" fmla="*/ 9709344 w 12403952"/>
              <a:gd name="connsiteY870" fmla="*/ 684075 h 6583721"/>
              <a:gd name="connsiteX871" fmla="*/ 9785336 w 12403952"/>
              <a:gd name="connsiteY871" fmla="*/ 712716 h 6583721"/>
              <a:gd name="connsiteX872" fmla="*/ 9850116 w 12403952"/>
              <a:gd name="connsiteY872" fmla="*/ 712716 h 6583721"/>
              <a:gd name="connsiteX873" fmla="*/ 10030752 w 12403952"/>
              <a:gd name="connsiteY873" fmla="*/ 742601 h 6583721"/>
              <a:gd name="connsiteX874" fmla="*/ 10127924 w 12403952"/>
              <a:gd name="connsiteY874" fmla="*/ 788675 h 6583721"/>
              <a:gd name="connsiteX875" fmla="*/ 10547748 w 12403952"/>
              <a:gd name="connsiteY875" fmla="*/ 786185 h 6583721"/>
              <a:gd name="connsiteX876" fmla="*/ 10586368 w 12403952"/>
              <a:gd name="connsiteY876" fmla="*/ 778713 h 6583721"/>
              <a:gd name="connsiteX877" fmla="*/ 10571418 w 12403952"/>
              <a:gd name="connsiteY877" fmla="*/ 752563 h 6583721"/>
              <a:gd name="connsiteX878" fmla="*/ 10598826 w 12403952"/>
              <a:gd name="connsiteY878" fmla="*/ 727658 h 6583721"/>
              <a:gd name="connsiteX879" fmla="*/ 10677310 w 12403952"/>
              <a:gd name="connsiteY879" fmla="*/ 721432 h 6583721"/>
              <a:gd name="connsiteX880" fmla="*/ 10762022 w 12403952"/>
              <a:gd name="connsiteY880" fmla="*/ 733885 h 6583721"/>
              <a:gd name="connsiteX881" fmla="*/ 10796904 w 12403952"/>
              <a:gd name="connsiteY881" fmla="*/ 742601 h 6583721"/>
              <a:gd name="connsiteX882" fmla="*/ 10881616 w 12403952"/>
              <a:gd name="connsiteY882" fmla="*/ 789921 h 6583721"/>
              <a:gd name="connsiteX883" fmla="*/ 10899056 w 12403952"/>
              <a:gd name="connsiteY883" fmla="*/ 804863 h 6583721"/>
              <a:gd name="connsiteX884" fmla="*/ 10921480 w 12403952"/>
              <a:gd name="connsiteY884" fmla="*/ 817316 h 6583721"/>
              <a:gd name="connsiteX885" fmla="*/ 10943904 w 12403952"/>
              <a:gd name="connsiteY885" fmla="*/ 811090 h 6583721"/>
              <a:gd name="connsiteX886" fmla="*/ 11100872 w 12403952"/>
              <a:gd name="connsiteY886" fmla="*/ 883314 h 6583721"/>
              <a:gd name="connsiteX887" fmla="*/ 11141984 w 12403952"/>
              <a:gd name="connsiteY887" fmla="*/ 877088 h 6583721"/>
              <a:gd name="connsiteX888" fmla="*/ 11156932 w 12403952"/>
              <a:gd name="connsiteY888" fmla="*/ 847202 h 6583721"/>
              <a:gd name="connsiteX889" fmla="*/ 11296458 w 12403952"/>
              <a:gd name="connsiteY889" fmla="*/ 909464 h 6583721"/>
              <a:gd name="connsiteX890" fmla="*/ 11392384 w 12403952"/>
              <a:gd name="connsiteY890" fmla="*/ 941840 h 6583721"/>
              <a:gd name="connsiteX891" fmla="*/ 11500766 w 12403952"/>
              <a:gd name="connsiteY891" fmla="*/ 943085 h 6583721"/>
              <a:gd name="connsiteX892" fmla="*/ 11611640 w 12403952"/>
              <a:gd name="connsiteY892" fmla="*/ 970481 h 6583721"/>
              <a:gd name="connsiteX893" fmla="*/ 11620360 w 12403952"/>
              <a:gd name="connsiteY893" fmla="*/ 982933 h 6583721"/>
              <a:gd name="connsiteX894" fmla="*/ 11661470 w 12403952"/>
              <a:gd name="connsiteY894" fmla="*/ 974216 h 6583721"/>
              <a:gd name="connsiteX895" fmla="*/ 11657732 w 12403952"/>
              <a:gd name="connsiteY895" fmla="*/ 967990 h 6583721"/>
              <a:gd name="connsiteX896" fmla="*/ 11712548 w 12403952"/>
              <a:gd name="connsiteY896" fmla="*/ 901992 h 6583721"/>
              <a:gd name="connsiteX897" fmla="*/ 11840862 w 12403952"/>
              <a:gd name="connsiteY897" fmla="*/ 935614 h 6583721"/>
              <a:gd name="connsiteX898" fmla="*/ 11931804 w 12403952"/>
              <a:gd name="connsiteY898" fmla="*/ 965500 h 6583721"/>
              <a:gd name="connsiteX899" fmla="*/ 12026482 w 12403952"/>
              <a:gd name="connsiteY899" fmla="*/ 991650 h 6583721"/>
              <a:gd name="connsiteX900" fmla="*/ 12246984 w 12403952"/>
              <a:gd name="connsiteY900" fmla="*/ 1068855 h 6583721"/>
              <a:gd name="connsiteX901" fmla="*/ 12253212 w 12403952"/>
              <a:gd name="connsiteY901" fmla="*/ 1073836 h 6583721"/>
              <a:gd name="connsiteX902" fmla="*/ 12329204 w 12403952"/>
              <a:gd name="connsiteY902" fmla="*/ 1122400 h 6583721"/>
              <a:gd name="connsiteX903" fmla="*/ 12384020 w 12403952"/>
              <a:gd name="connsiteY903" fmla="*/ 1157267 h 6583721"/>
              <a:gd name="connsiteX904" fmla="*/ 12401460 w 12403952"/>
              <a:gd name="connsiteY904" fmla="*/ 1204586 h 6583721"/>
              <a:gd name="connsiteX905" fmla="*/ 12403952 w 12403952"/>
              <a:gd name="connsiteY905" fmla="*/ 1265603 h 6583721"/>
              <a:gd name="connsiteX906" fmla="*/ 12371560 w 12403952"/>
              <a:gd name="connsiteY906" fmla="*/ 1291753 h 6583721"/>
              <a:gd name="connsiteX907" fmla="*/ 12224560 w 12403952"/>
              <a:gd name="connsiteY907" fmla="*/ 1215793 h 6583721"/>
              <a:gd name="connsiteX908" fmla="*/ 12210856 w 12403952"/>
              <a:gd name="connsiteY908" fmla="*/ 1214548 h 6583721"/>
              <a:gd name="connsiteX909" fmla="*/ 12190924 w 12403952"/>
              <a:gd name="connsiteY909" fmla="*/ 1217039 h 6583721"/>
              <a:gd name="connsiteX910" fmla="*/ 12172238 w 12403952"/>
              <a:gd name="connsiteY910" fmla="*/ 1315413 h 6583721"/>
              <a:gd name="connsiteX911" fmla="*/ 12137356 w 12403952"/>
              <a:gd name="connsiteY911" fmla="*/ 1391373 h 6583721"/>
              <a:gd name="connsiteX912" fmla="*/ 12025236 w 12403952"/>
              <a:gd name="connsiteY912" fmla="*/ 1420013 h 6583721"/>
              <a:gd name="connsiteX913" fmla="*/ 11967930 w 12403952"/>
              <a:gd name="connsiteY913" fmla="*/ 1452389 h 6583721"/>
              <a:gd name="connsiteX914" fmla="*/ 11966684 w 12403952"/>
              <a:gd name="connsiteY914" fmla="*/ 1454880 h 6583721"/>
              <a:gd name="connsiteX915" fmla="*/ 11874498 w 12403952"/>
              <a:gd name="connsiteY915" fmla="*/ 1504690 h 6583721"/>
              <a:gd name="connsiteX916" fmla="*/ 11693860 w 12403952"/>
              <a:gd name="connsiteY916" fmla="*/ 1601818 h 6583721"/>
              <a:gd name="connsiteX917" fmla="*/ 11712548 w 12403952"/>
              <a:gd name="connsiteY917" fmla="*/ 1641666 h 6583721"/>
              <a:gd name="connsiteX918" fmla="*/ 11726250 w 12403952"/>
              <a:gd name="connsiteY918" fmla="*/ 1698947 h 6583721"/>
              <a:gd name="connsiteX919" fmla="*/ 11721268 w 12403952"/>
              <a:gd name="connsiteY919" fmla="*/ 1748757 h 6583721"/>
              <a:gd name="connsiteX920" fmla="*/ 11718776 w 12403952"/>
              <a:gd name="connsiteY920" fmla="*/ 1762455 h 6583721"/>
              <a:gd name="connsiteX921" fmla="*/ 11630326 w 12403952"/>
              <a:gd name="connsiteY921" fmla="*/ 1901922 h 6583721"/>
              <a:gd name="connsiteX922" fmla="*/ 11529418 w 12403952"/>
              <a:gd name="connsiteY922" fmla="*/ 1901922 h 6583721"/>
              <a:gd name="connsiteX923" fmla="*/ 11518206 w 12403952"/>
              <a:gd name="connsiteY923" fmla="*/ 1854603 h 6583721"/>
              <a:gd name="connsiteX924" fmla="*/ 11497028 w 12403952"/>
              <a:gd name="connsiteY924" fmla="*/ 1804793 h 6583721"/>
              <a:gd name="connsiteX925" fmla="*/ 11459656 w 12403952"/>
              <a:gd name="connsiteY925" fmla="*/ 1762455 h 6583721"/>
              <a:gd name="connsiteX926" fmla="*/ 11453426 w 12403952"/>
              <a:gd name="connsiteY926" fmla="*/ 1712645 h 6583721"/>
              <a:gd name="connsiteX927" fmla="*/ 11580496 w 12403952"/>
              <a:gd name="connsiteY927" fmla="*/ 1462351 h 6583721"/>
              <a:gd name="connsiteX928" fmla="*/ 11573020 w 12403952"/>
              <a:gd name="connsiteY928" fmla="*/ 1426239 h 6583721"/>
              <a:gd name="connsiteX929" fmla="*/ 11569284 w 12403952"/>
              <a:gd name="connsiteY929" fmla="*/ 1427485 h 6583721"/>
              <a:gd name="connsiteX930" fmla="*/ 11472112 w 12403952"/>
              <a:gd name="connsiteY930" fmla="*/ 1441182 h 6583721"/>
              <a:gd name="connsiteX931" fmla="*/ 11457164 w 12403952"/>
              <a:gd name="connsiteY931" fmla="*/ 1439937 h 6583721"/>
              <a:gd name="connsiteX932" fmla="*/ 11435986 w 12403952"/>
              <a:gd name="connsiteY932" fmla="*/ 1454880 h 6583721"/>
              <a:gd name="connsiteX933" fmla="*/ 11402350 w 12403952"/>
              <a:gd name="connsiteY933" fmla="*/ 1533330 h 6583721"/>
              <a:gd name="connsiteX934" fmla="*/ 11355010 w 12403952"/>
              <a:gd name="connsiteY934" fmla="*/ 1588121 h 6583721"/>
              <a:gd name="connsiteX935" fmla="*/ 11311408 w 12403952"/>
              <a:gd name="connsiteY935" fmla="*/ 1595592 h 6583721"/>
              <a:gd name="connsiteX936" fmla="*/ 11285246 w 12403952"/>
              <a:gd name="connsiteY936" fmla="*/ 1601818 h 6583721"/>
              <a:gd name="connsiteX937" fmla="*/ 11227940 w 12403952"/>
              <a:gd name="connsiteY937" fmla="*/ 1574423 h 6583721"/>
              <a:gd name="connsiteX938" fmla="*/ 11022388 w 12403952"/>
              <a:gd name="connsiteY938" fmla="*/ 1543292 h 6583721"/>
              <a:gd name="connsiteX939" fmla="*/ 11009932 w 12403952"/>
              <a:gd name="connsiteY939" fmla="*/ 1542047 h 6583721"/>
              <a:gd name="connsiteX940" fmla="*/ 10894074 w 12403952"/>
              <a:gd name="connsiteY940" fmla="*/ 1620497 h 6583721"/>
              <a:gd name="connsiteX941" fmla="*/ 10885354 w 12403952"/>
              <a:gd name="connsiteY941" fmla="*/ 1661590 h 6583721"/>
              <a:gd name="connsiteX942" fmla="*/ 10851718 w 12403952"/>
              <a:gd name="connsiteY942" fmla="*/ 1712645 h 6583721"/>
              <a:gd name="connsiteX943" fmla="*/ 10836768 w 12403952"/>
              <a:gd name="connsiteY943" fmla="*/ 1726343 h 6583721"/>
              <a:gd name="connsiteX944" fmla="*/ 10839260 w 12403952"/>
              <a:gd name="connsiteY944" fmla="*/ 1803548 h 6583721"/>
              <a:gd name="connsiteX945" fmla="*/ 10940168 w 12403952"/>
              <a:gd name="connsiteY945" fmla="*/ 1776152 h 6583721"/>
              <a:gd name="connsiteX946" fmla="*/ 11026126 w 12403952"/>
              <a:gd name="connsiteY946" fmla="*/ 1758719 h 6583721"/>
              <a:gd name="connsiteX947" fmla="*/ 11053532 w 12403952"/>
              <a:gd name="connsiteY947" fmla="*/ 1756228 h 6583721"/>
              <a:gd name="connsiteX948" fmla="*/ 11084676 w 12403952"/>
              <a:gd name="connsiteY948" fmla="*/ 1860829 h 6583721"/>
              <a:gd name="connsiteX949" fmla="*/ 11098380 w 12403952"/>
              <a:gd name="connsiteY949" fmla="*/ 1906903 h 6583721"/>
              <a:gd name="connsiteX950" fmla="*/ 11122050 w 12403952"/>
              <a:gd name="connsiteY950" fmla="*/ 1947996 h 6583721"/>
              <a:gd name="connsiteX951" fmla="*/ 11209254 w 12403952"/>
              <a:gd name="connsiteY951" fmla="*/ 2057577 h 6583721"/>
              <a:gd name="connsiteX952" fmla="*/ 11212992 w 12403952"/>
              <a:gd name="connsiteY952" fmla="*/ 2065048 h 6583721"/>
              <a:gd name="connsiteX953" fmla="*/ 11193060 w 12403952"/>
              <a:gd name="connsiteY953" fmla="*/ 2102406 h 6583721"/>
              <a:gd name="connsiteX954" fmla="*/ 11153194 w 12403952"/>
              <a:gd name="connsiteY954" fmla="*/ 2133537 h 6583721"/>
              <a:gd name="connsiteX955" fmla="*/ 11156932 w 12403952"/>
              <a:gd name="connsiteY955" fmla="*/ 2143499 h 6583721"/>
              <a:gd name="connsiteX956" fmla="*/ 11115822 w 12403952"/>
              <a:gd name="connsiteY956" fmla="*/ 2159687 h 6583721"/>
              <a:gd name="connsiteX957" fmla="*/ 11069728 w 12403952"/>
              <a:gd name="connsiteY957" fmla="*/ 1975391 h 6583721"/>
              <a:gd name="connsiteX958" fmla="*/ 11069728 w 12403952"/>
              <a:gd name="connsiteY958" fmla="*/ 1972901 h 6583721"/>
              <a:gd name="connsiteX959" fmla="*/ 11016160 w 12403952"/>
              <a:gd name="connsiteY959" fmla="*/ 1986598 h 6583721"/>
              <a:gd name="connsiteX960" fmla="*/ 11022388 w 12403952"/>
              <a:gd name="connsiteY960" fmla="*/ 2143499 h 6583721"/>
              <a:gd name="connsiteX961" fmla="*/ 11013668 w 12403952"/>
              <a:gd name="connsiteY961" fmla="*/ 2159687 h 6583721"/>
              <a:gd name="connsiteX962" fmla="*/ 10914006 w 12403952"/>
              <a:gd name="connsiteY962" fmla="*/ 2302890 h 6583721"/>
              <a:gd name="connsiteX963" fmla="*/ 10841752 w 12403952"/>
              <a:gd name="connsiteY963" fmla="*/ 2365152 h 6583721"/>
              <a:gd name="connsiteX964" fmla="*/ 10785692 w 12403952"/>
              <a:gd name="connsiteY964" fmla="*/ 2391302 h 6583721"/>
              <a:gd name="connsiteX965" fmla="*/ 10749564 w 12403952"/>
              <a:gd name="connsiteY965" fmla="*/ 2438621 h 6583721"/>
              <a:gd name="connsiteX966" fmla="*/ 10749564 w 12403952"/>
              <a:gd name="connsiteY966" fmla="*/ 2698877 h 6583721"/>
              <a:gd name="connsiteX967" fmla="*/ 10651148 w 12403952"/>
              <a:gd name="connsiteY967" fmla="*/ 2721291 h 6583721"/>
              <a:gd name="connsiteX968" fmla="*/ 10627478 w 12403952"/>
              <a:gd name="connsiteY968" fmla="*/ 2678953 h 6583721"/>
              <a:gd name="connsiteX969" fmla="*/ 10598826 w 12403952"/>
              <a:gd name="connsiteY969" fmla="*/ 2596767 h 6583721"/>
              <a:gd name="connsiteX970" fmla="*/ 10573910 w 12403952"/>
              <a:gd name="connsiteY970" fmla="*/ 2576843 h 6583721"/>
              <a:gd name="connsiteX971" fmla="*/ 10487952 w 12403952"/>
              <a:gd name="connsiteY971" fmla="*/ 2558164 h 6583721"/>
              <a:gd name="connsiteX972" fmla="*/ 10509130 w 12403952"/>
              <a:gd name="connsiteY972" fmla="*/ 2600503 h 6583721"/>
              <a:gd name="connsiteX973" fmla="*/ 10494180 w 12403952"/>
              <a:gd name="connsiteY973" fmla="*/ 2636615 h 6583721"/>
              <a:gd name="connsiteX974" fmla="*/ 10439366 w 12403952"/>
              <a:gd name="connsiteY974" fmla="*/ 2692650 h 6583721"/>
              <a:gd name="connsiteX975" fmla="*/ 10433138 w 12403952"/>
              <a:gd name="connsiteY975" fmla="*/ 2717555 h 6583721"/>
              <a:gd name="connsiteX976" fmla="*/ 10434384 w 12403952"/>
              <a:gd name="connsiteY976" fmla="*/ 2723782 h 6583721"/>
              <a:gd name="connsiteX977" fmla="*/ 10479232 w 12403952"/>
              <a:gd name="connsiteY977" fmla="*/ 2782308 h 6583721"/>
              <a:gd name="connsiteX978" fmla="*/ 10500410 w 12403952"/>
              <a:gd name="connsiteY978" fmla="*/ 2822156 h 6583721"/>
              <a:gd name="connsiteX979" fmla="*/ 10515360 w 12403952"/>
              <a:gd name="connsiteY979" fmla="*/ 2964113 h 6583721"/>
              <a:gd name="connsiteX980" fmla="*/ 10505392 w 12403952"/>
              <a:gd name="connsiteY980" fmla="*/ 3073695 h 6583721"/>
              <a:gd name="connsiteX981" fmla="*/ 10479232 w 12403952"/>
              <a:gd name="connsiteY981" fmla="*/ 3101090 h 6583721"/>
              <a:gd name="connsiteX982" fmla="*/ 10439366 w 12403952"/>
              <a:gd name="connsiteY982" fmla="*/ 3139692 h 6583721"/>
              <a:gd name="connsiteX983" fmla="*/ 10347180 w 12403952"/>
              <a:gd name="connsiteY983" fmla="*/ 3275424 h 6583721"/>
              <a:gd name="connsiteX984" fmla="*/ 10231322 w 12403952"/>
              <a:gd name="connsiteY984" fmla="*/ 3331460 h 6583721"/>
              <a:gd name="connsiteX985" fmla="*/ 10181492 w 12403952"/>
              <a:gd name="connsiteY985" fmla="*/ 3337686 h 6583721"/>
              <a:gd name="connsiteX986" fmla="*/ 10050686 w 12403952"/>
              <a:gd name="connsiteY986" fmla="*/ 3361346 h 6583721"/>
              <a:gd name="connsiteX987" fmla="*/ 10009576 w 12403952"/>
              <a:gd name="connsiteY987" fmla="*/ 3362591 h 6583721"/>
              <a:gd name="connsiteX988" fmla="*/ 10029508 w 12403952"/>
              <a:gd name="connsiteY988" fmla="*/ 3417381 h 6583721"/>
              <a:gd name="connsiteX989" fmla="*/ 10093042 w 12403952"/>
              <a:gd name="connsiteY989" fmla="*/ 3484625 h 6583721"/>
              <a:gd name="connsiteX990" fmla="*/ 10126678 w 12403952"/>
              <a:gd name="connsiteY990" fmla="*/ 3529453 h 6583721"/>
              <a:gd name="connsiteX991" fmla="*/ 9992134 w 12403952"/>
              <a:gd name="connsiteY991" fmla="*/ 3814613 h 6583721"/>
              <a:gd name="connsiteX992" fmla="*/ 9936074 w 12403952"/>
              <a:gd name="connsiteY992" fmla="*/ 3774766 h 6583721"/>
              <a:gd name="connsiteX993" fmla="*/ 9914896 w 12403952"/>
              <a:gd name="connsiteY993" fmla="*/ 3763559 h 6583721"/>
              <a:gd name="connsiteX994" fmla="*/ 9842640 w 12403952"/>
              <a:gd name="connsiteY994" fmla="*/ 3718730 h 6583721"/>
              <a:gd name="connsiteX995" fmla="*/ 9762912 w 12403952"/>
              <a:gd name="connsiteY995" fmla="*/ 3717485 h 6583721"/>
              <a:gd name="connsiteX996" fmla="*/ 9764158 w 12403952"/>
              <a:gd name="connsiteY996" fmla="*/ 3749861 h 6583721"/>
              <a:gd name="connsiteX997" fmla="*/ 9791564 w 12403952"/>
              <a:gd name="connsiteY997" fmla="*/ 3833292 h 6583721"/>
              <a:gd name="connsiteX998" fmla="*/ 9831428 w 12403952"/>
              <a:gd name="connsiteY998" fmla="*/ 3868159 h 6583721"/>
              <a:gd name="connsiteX999" fmla="*/ 9893718 w 12403952"/>
              <a:gd name="connsiteY999" fmla="*/ 3957817 h 6583721"/>
              <a:gd name="connsiteX1000" fmla="*/ 9817726 w 12403952"/>
              <a:gd name="connsiteY1000" fmla="*/ 4012607 h 6583721"/>
              <a:gd name="connsiteX1001" fmla="*/ 9784090 w 12403952"/>
              <a:gd name="connsiteY1001" fmla="*/ 3985212 h 6583721"/>
              <a:gd name="connsiteX1002" fmla="*/ 9699378 w 12403952"/>
              <a:gd name="connsiteY1002" fmla="*/ 3848235 h 6583721"/>
              <a:gd name="connsiteX1003" fmla="*/ 9685674 w 12403952"/>
              <a:gd name="connsiteY1003" fmla="*/ 3822085 h 6583721"/>
              <a:gd name="connsiteX1004" fmla="*/ 9681936 w 12403952"/>
              <a:gd name="connsiteY1004" fmla="*/ 3800916 h 6583721"/>
              <a:gd name="connsiteX1005" fmla="*/ 9708098 w 12403952"/>
              <a:gd name="connsiteY1005" fmla="*/ 3749861 h 6583721"/>
              <a:gd name="connsiteX1006" fmla="*/ 9711836 w 12403952"/>
              <a:gd name="connsiteY1006" fmla="*/ 3718730 h 6583721"/>
              <a:gd name="connsiteX1007" fmla="*/ 9684428 w 12403952"/>
              <a:gd name="connsiteY1007" fmla="*/ 3675147 h 6583721"/>
              <a:gd name="connsiteX1008" fmla="*/ 9644564 w 12403952"/>
              <a:gd name="connsiteY1008" fmla="*/ 3589225 h 6583721"/>
              <a:gd name="connsiteX1009" fmla="*/ 9618402 w 12403952"/>
              <a:gd name="connsiteY1009" fmla="*/ 3540660 h 6583721"/>
              <a:gd name="connsiteX1010" fmla="*/ 9488842 w 12403952"/>
              <a:gd name="connsiteY1010" fmla="*/ 3509529 h 6583721"/>
              <a:gd name="connsiteX1011" fmla="*/ 9450222 w 12403952"/>
              <a:gd name="connsiteY1011" fmla="*/ 3382515 h 6583721"/>
              <a:gd name="connsiteX1012" fmla="*/ 9442748 w 12403952"/>
              <a:gd name="connsiteY1012" fmla="*/ 3366327 h 6583721"/>
              <a:gd name="connsiteX1013" fmla="*/ 9335612 w 12403952"/>
              <a:gd name="connsiteY1013" fmla="*/ 3321498 h 6583721"/>
              <a:gd name="connsiteX1014" fmla="*/ 9280798 w 12403952"/>
              <a:gd name="connsiteY1014" fmla="*/ 3350138 h 6583721"/>
              <a:gd name="connsiteX1015" fmla="*/ 9248408 w 12403952"/>
              <a:gd name="connsiteY1015" fmla="*/ 3380024 h 6583721"/>
              <a:gd name="connsiteX1016" fmla="*/ 9188610 w 12403952"/>
              <a:gd name="connsiteY1016" fmla="*/ 3436060 h 6583721"/>
              <a:gd name="connsiteX1017" fmla="*/ 9142516 w 12403952"/>
              <a:gd name="connsiteY1017" fmla="*/ 3502058 h 6583721"/>
              <a:gd name="connsiteX1018" fmla="*/ 9133796 w 12403952"/>
              <a:gd name="connsiteY1018" fmla="*/ 3513265 h 6583721"/>
              <a:gd name="connsiteX1019" fmla="*/ 9098914 w 12403952"/>
              <a:gd name="connsiteY1019" fmla="*/ 3548132 h 6583721"/>
              <a:gd name="connsiteX1020" fmla="*/ 9074000 w 12403952"/>
              <a:gd name="connsiteY1020" fmla="*/ 3573037 h 6583721"/>
              <a:gd name="connsiteX1021" fmla="*/ 9069016 w 12403952"/>
              <a:gd name="connsiteY1021" fmla="*/ 3573037 h 6583721"/>
              <a:gd name="connsiteX1022" fmla="*/ 9036626 w 12403952"/>
              <a:gd name="connsiteY1022" fmla="*/ 3606658 h 6583721"/>
              <a:gd name="connsiteX1023" fmla="*/ 8993024 w 12403952"/>
              <a:gd name="connsiteY1023" fmla="*/ 3782237 h 6583721"/>
              <a:gd name="connsiteX1024" fmla="*/ 8883396 w 12403952"/>
              <a:gd name="connsiteY1024" fmla="*/ 3855707 h 6583721"/>
              <a:gd name="connsiteX1025" fmla="*/ 8854742 w 12403952"/>
              <a:gd name="connsiteY1025" fmla="*/ 3802161 h 6583721"/>
              <a:gd name="connsiteX1026" fmla="*/ 8854742 w 12403952"/>
              <a:gd name="connsiteY1026" fmla="*/ 3769785 h 6583721"/>
              <a:gd name="connsiteX1027" fmla="*/ 8848514 w 12403952"/>
              <a:gd name="connsiteY1027" fmla="*/ 3732427 h 6583721"/>
              <a:gd name="connsiteX1028" fmla="*/ 8799928 w 12403952"/>
              <a:gd name="connsiteY1028" fmla="*/ 3668920 h 6583721"/>
              <a:gd name="connsiteX1029" fmla="*/ 8761310 w 12403952"/>
              <a:gd name="connsiteY1029" fmla="*/ 3614129 h 6583721"/>
              <a:gd name="connsiteX1030" fmla="*/ 8710232 w 12403952"/>
              <a:gd name="connsiteY1030" fmla="*/ 3497077 h 6583721"/>
              <a:gd name="connsiteX1031" fmla="*/ 8667876 w 12403952"/>
              <a:gd name="connsiteY1031" fmla="*/ 3394967 h 6583721"/>
              <a:gd name="connsiteX1032" fmla="*/ 8614308 w 12403952"/>
              <a:gd name="connsiteY1032" fmla="*/ 3326479 h 6583721"/>
              <a:gd name="connsiteX1033" fmla="*/ 8561986 w 12403952"/>
              <a:gd name="connsiteY1033" fmla="*/ 3302819 h 6583721"/>
              <a:gd name="connsiteX1034" fmla="*/ 8561986 w 12403952"/>
              <a:gd name="connsiteY1034" fmla="*/ 3300329 h 6583721"/>
              <a:gd name="connsiteX1035" fmla="*/ 8547036 w 12403952"/>
              <a:gd name="connsiteY1035" fmla="*/ 3248029 h 6583721"/>
              <a:gd name="connsiteX1036" fmla="*/ 8382594 w 12403952"/>
              <a:gd name="connsiteY1036" fmla="*/ 3198219 h 6583721"/>
              <a:gd name="connsiteX1037" fmla="*/ 8352696 w 12403952"/>
              <a:gd name="connsiteY1037" fmla="*/ 3187012 h 6583721"/>
              <a:gd name="connsiteX1038" fmla="*/ 8305356 w 12403952"/>
              <a:gd name="connsiteY1038" fmla="*/ 3170823 h 6583721"/>
              <a:gd name="connsiteX1039" fmla="*/ 8220644 w 12403952"/>
              <a:gd name="connsiteY1039" fmla="*/ 3208181 h 6583721"/>
              <a:gd name="connsiteX1040" fmla="*/ 8157110 w 12403952"/>
              <a:gd name="connsiteY1040" fmla="*/ 3164597 h 6583721"/>
              <a:gd name="connsiteX1041" fmla="*/ 8102296 w 12403952"/>
              <a:gd name="connsiteY1041" fmla="*/ 3139692 h 6583721"/>
              <a:gd name="connsiteX1042" fmla="*/ 7919168 w 12403952"/>
              <a:gd name="connsiteY1042" fmla="*/ 2950416 h 6583721"/>
              <a:gd name="connsiteX1043" fmla="*/ 7899234 w 12403952"/>
              <a:gd name="connsiteY1043" fmla="*/ 2947925 h 6583721"/>
              <a:gd name="connsiteX1044" fmla="*/ 7883040 w 12403952"/>
              <a:gd name="connsiteY1044" fmla="*/ 3020149 h 6583721"/>
              <a:gd name="connsiteX1045" fmla="*/ 7891760 w 12403952"/>
              <a:gd name="connsiteY1045" fmla="*/ 3027621 h 6583721"/>
              <a:gd name="connsiteX1046" fmla="*/ 7926642 w 12403952"/>
              <a:gd name="connsiteY1046" fmla="*/ 3069959 h 6583721"/>
              <a:gd name="connsiteX1047" fmla="*/ 7946574 w 12403952"/>
              <a:gd name="connsiteY1047" fmla="*/ 3114788 h 6583721"/>
              <a:gd name="connsiteX1048" fmla="*/ 8058694 w 12403952"/>
              <a:gd name="connsiteY1048" fmla="*/ 3157126 h 6583721"/>
              <a:gd name="connsiteX1049" fmla="*/ 8124720 w 12403952"/>
              <a:gd name="connsiteY1049" fmla="*/ 3208181 h 6583721"/>
              <a:gd name="connsiteX1050" fmla="*/ 8201958 w 12403952"/>
              <a:gd name="connsiteY1050" fmla="*/ 3282895 h 6583721"/>
              <a:gd name="connsiteX1051" fmla="*/ 8210678 w 12403952"/>
              <a:gd name="connsiteY1051" fmla="*/ 3333950 h 6583721"/>
              <a:gd name="connsiteX1052" fmla="*/ 8076134 w 12403952"/>
              <a:gd name="connsiteY1052" fmla="*/ 3474663 h 6583721"/>
              <a:gd name="connsiteX1053" fmla="*/ 8006372 w 12403952"/>
              <a:gd name="connsiteY1053" fmla="*/ 3500813 h 6583721"/>
              <a:gd name="connsiteX1054" fmla="*/ 7983948 w 12403952"/>
              <a:gd name="connsiteY1054" fmla="*/ 3548132 h 6583721"/>
              <a:gd name="connsiteX1055" fmla="*/ 7956540 w 12403952"/>
              <a:gd name="connsiteY1055" fmla="*/ 3561829 h 6583721"/>
              <a:gd name="connsiteX1056" fmla="*/ 7706140 w 12403952"/>
              <a:gd name="connsiteY1056" fmla="*/ 3657713 h 6583721"/>
              <a:gd name="connsiteX1057" fmla="*/ 7602740 w 12403952"/>
              <a:gd name="connsiteY1057" fmla="*/ 3636544 h 6583721"/>
              <a:gd name="connsiteX1058" fmla="*/ 7540452 w 12403952"/>
              <a:gd name="connsiteY1058" fmla="*/ 3484625 h 6583721"/>
              <a:gd name="connsiteX1059" fmla="*/ 7520520 w 12403952"/>
              <a:gd name="connsiteY1059" fmla="*/ 3458474 h 6583721"/>
              <a:gd name="connsiteX1060" fmla="*/ 7425840 w 12403952"/>
              <a:gd name="connsiteY1060" fmla="*/ 3342667 h 6583721"/>
              <a:gd name="connsiteX1061" fmla="*/ 7323688 w 12403952"/>
              <a:gd name="connsiteY1061" fmla="*/ 3162107 h 6583721"/>
              <a:gd name="connsiteX1062" fmla="*/ 7291298 w 12403952"/>
              <a:gd name="connsiteY1062" fmla="*/ 3113542 h 6583721"/>
              <a:gd name="connsiteX1063" fmla="*/ 7229008 w 12403952"/>
              <a:gd name="connsiteY1063" fmla="*/ 2965359 h 6583721"/>
              <a:gd name="connsiteX1064" fmla="*/ 7225272 w 12403952"/>
              <a:gd name="connsiteY1064" fmla="*/ 2819665 h 6583721"/>
              <a:gd name="connsiteX1065" fmla="*/ 7230254 w 12403952"/>
              <a:gd name="connsiteY1065" fmla="*/ 2798496 h 6583721"/>
              <a:gd name="connsiteX1066" fmla="*/ 7253924 w 12403952"/>
              <a:gd name="connsiteY1066" fmla="*/ 2730008 h 6583721"/>
              <a:gd name="connsiteX1067" fmla="*/ 7212814 w 12403952"/>
              <a:gd name="connsiteY1067" fmla="*/ 2692650 h 6583721"/>
              <a:gd name="connsiteX1068" fmla="*/ 7185406 w 12403952"/>
              <a:gd name="connsiteY1068" fmla="*/ 2756158 h 6583721"/>
              <a:gd name="connsiteX1069" fmla="*/ 7159246 w 12403952"/>
              <a:gd name="connsiteY1069" fmla="*/ 2756158 h 6583721"/>
              <a:gd name="connsiteX1070" fmla="*/ 7140558 w 12403952"/>
              <a:gd name="connsiteY1070" fmla="*/ 2742460 h 6583721"/>
              <a:gd name="connsiteX1071" fmla="*/ 7072042 w 12403952"/>
              <a:gd name="connsiteY1071" fmla="*/ 2701367 h 6583721"/>
              <a:gd name="connsiteX1072" fmla="*/ 6928778 w 12403952"/>
              <a:gd name="connsiteY1072" fmla="*/ 2678953 h 6583721"/>
              <a:gd name="connsiteX1073" fmla="*/ 6915074 w 12403952"/>
              <a:gd name="connsiteY1073" fmla="*/ 2660274 h 6583721"/>
              <a:gd name="connsiteX1074" fmla="*/ 6885176 w 12403952"/>
              <a:gd name="connsiteY1074" fmla="*/ 2559410 h 6583721"/>
              <a:gd name="connsiteX1075" fmla="*/ 6887666 w 12403952"/>
              <a:gd name="connsiteY1075" fmla="*/ 2534505 h 6583721"/>
              <a:gd name="connsiteX1076" fmla="*/ 6861506 w 12403952"/>
              <a:gd name="connsiteY1076" fmla="*/ 2499638 h 6583721"/>
              <a:gd name="connsiteX1077" fmla="*/ 6840328 w 12403952"/>
              <a:gd name="connsiteY1077" fmla="*/ 2509600 h 6583721"/>
              <a:gd name="connsiteX1078" fmla="*/ 6837836 w 12403952"/>
              <a:gd name="connsiteY1078" fmla="*/ 2612955 h 6583721"/>
              <a:gd name="connsiteX1079" fmla="*/ 6755614 w 12403952"/>
              <a:gd name="connsiteY1079" fmla="*/ 2678953 h 6583721"/>
              <a:gd name="connsiteX1080" fmla="*/ 6718242 w 12403952"/>
              <a:gd name="connsiteY1080" fmla="*/ 2615445 h 6583721"/>
              <a:gd name="connsiteX1081" fmla="*/ 6718242 w 12403952"/>
              <a:gd name="connsiteY1081" fmla="*/ 2594276 h 6583721"/>
              <a:gd name="connsiteX1082" fmla="*/ 6716996 w 12403952"/>
              <a:gd name="connsiteY1082" fmla="*/ 2556919 h 6583721"/>
              <a:gd name="connsiteX1083" fmla="*/ 6685852 w 12403952"/>
              <a:gd name="connsiteY1083" fmla="*/ 2517071 h 6583721"/>
              <a:gd name="connsiteX1084" fmla="*/ 6652216 w 12403952"/>
              <a:gd name="connsiteY1084" fmla="*/ 2456055 h 6583721"/>
              <a:gd name="connsiteX1085" fmla="*/ 6639758 w 12403952"/>
              <a:gd name="connsiteY1085" fmla="*/ 2442357 h 6583721"/>
              <a:gd name="connsiteX1086" fmla="*/ 6594910 w 12403952"/>
              <a:gd name="connsiteY1086" fmla="*/ 2449828 h 6583721"/>
              <a:gd name="connsiteX1087" fmla="*/ 6604876 w 12403952"/>
              <a:gd name="connsiteY1087" fmla="*/ 2456055 h 6583721"/>
              <a:gd name="connsiteX1088" fmla="*/ 6602384 w 12403952"/>
              <a:gd name="connsiteY1088" fmla="*/ 2490921 h 6583721"/>
              <a:gd name="connsiteX1089" fmla="*/ 6593664 w 12403952"/>
              <a:gd name="connsiteY1089" fmla="*/ 2485940 h 6583721"/>
              <a:gd name="connsiteX1090" fmla="*/ 6589926 w 12403952"/>
              <a:gd name="connsiteY1090" fmla="*/ 2518317 h 6583721"/>
              <a:gd name="connsiteX1091" fmla="*/ 6602384 w 12403952"/>
              <a:gd name="connsiteY1091" fmla="*/ 2530769 h 6583721"/>
              <a:gd name="connsiteX1092" fmla="*/ 6589926 w 12403952"/>
              <a:gd name="connsiteY1092" fmla="*/ 2553183 h 6583721"/>
              <a:gd name="connsiteX1093" fmla="*/ 6558782 w 12403952"/>
              <a:gd name="connsiteY1093" fmla="*/ 2570617 h 6583721"/>
              <a:gd name="connsiteX1094" fmla="*/ 6447908 w 12403952"/>
              <a:gd name="connsiteY1094" fmla="*/ 2601748 h 6583721"/>
              <a:gd name="connsiteX1095" fmla="*/ 6467840 w 12403952"/>
              <a:gd name="connsiteY1095" fmla="*/ 2574352 h 6583721"/>
              <a:gd name="connsiteX1096" fmla="*/ 6516426 w 12403952"/>
              <a:gd name="connsiteY1096" fmla="*/ 2556919 h 6583721"/>
              <a:gd name="connsiteX1097" fmla="*/ 6516426 w 12403952"/>
              <a:gd name="connsiteY1097" fmla="*/ 2528279 h 6583721"/>
              <a:gd name="connsiteX1098" fmla="*/ 6439188 w 12403952"/>
              <a:gd name="connsiteY1098" fmla="*/ 2463526 h 6583721"/>
              <a:gd name="connsiteX1099" fmla="*/ 6344510 w 12403952"/>
              <a:gd name="connsiteY1099" fmla="*/ 2400019 h 6583721"/>
              <a:gd name="connsiteX1100" fmla="*/ 6325822 w 12403952"/>
              <a:gd name="connsiteY1100" fmla="*/ 2393792 h 6583721"/>
              <a:gd name="connsiteX1101" fmla="*/ 6314611 w 12403952"/>
              <a:gd name="connsiteY1101" fmla="*/ 2386321 h 6583721"/>
              <a:gd name="connsiteX1102" fmla="*/ 6325822 w 12403952"/>
              <a:gd name="connsiteY1102" fmla="*/ 2393792 h 6583721"/>
              <a:gd name="connsiteX1103" fmla="*/ 6332052 w 12403952"/>
              <a:gd name="connsiteY1103" fmla="*/ 2534505 h 6583721"/>
              <a:gd name="connsiteX1104" fmla="*/ 6262288 w 12403952"/>
              <a:gd name="connsiteY1104" fmla="*/ 2499638 h 6583721"/>
              <a:gd name="connsiteX1105" fmla="*/ 6258551 w 12403952"/>
              <a:gd name="connsiteY1105" fmla="*/ 2479714 h 6583721"/>
              <a:gd name="connsiteX1106" fmla="*/ 6136465 w 12403952"/>
              <a:gd name="connsiteY1106" fmla="*/ 2358926 h 6583721"/>
              <a:gd name="connsiteX1107" fmla="*/ 6096601 w 12403952"/>
              <a:gd name="connsiteY1107" fmla="*/ 2352699 h 6583721"/>
              <a:gd name="connsiteX1108" fmla="*/ 6046770 w 12403952"/>
              <a:gd name="connsiteY1108" fmla="*/ 2390057 h 6583721"/>
              <a:gd name="connsiteX1109" fmla="*/ 5953337 w 12403952"/>
              <a:gd name="connsiteY1109" fmla="*/ 2580579 h 6583721"/>
              <a:gd name="connsiteX1110" fmla="*/ 5945862 w 12403952"/>
              <a:gd name="connsiteY1110" fmla="*/ 2594276 h 6583721"/>
              <a:gd name="connsiteX1111" fmla="*/ 5793878 w 12403952"/>
              <a:gd name="connsiteY1111" fmla="*/ 2661519 h 6583721"/>
              <a:gd name="connsiteX1112" fmla="*/ 5783911 w 12403952"/>
              <a:gd name="connsiteY1112" fmla="*/ 2666500 h 6583721"/>
              <a:gd name="connsiteX1113" fmla="*/ 5732835 w 12403952"/>
              <a:gd name="connsiteY1113" fmla="*/ 2668991 h 6583721"/>
              <a:gd name="connsiteX1114" fmla="*/ 5689233 w 12403952"/>
              <a:gd name="connsiteY1114" fmla="*/ 2650312 h 6583721"/>
              <a:gd name="connsiteX1115" fmla="*/ 5603274 w 12403952"/>
              <a:gd name="connsiteY1115" fmla="*/ 2563145 h 6583721"/>
              <a:gd name="connsiteX1116" fmla="*/ 5614486 w 12403952"/>
              <a:gd name="connsiteY1116" fmla="*/ 2469752 h 6583721"/>
              <a:gd name="connsiteX1117" fmla="*/ 5610749 w 12403952"/>
              <a:gd name="connsiteY1117" fmla="*/ 2419943 h 6583721"/>
              <a:gd name="connsiteX1118" fmla="*/ 5684250 w 12403952"/>
              <a:gd name="connsiteY1118" fmla="*/ 2347718 h 6583721"/>
              <a:gd name="connsiteX1119" fmla="*/ 5822530 w 12403952"/>
              <a:gd name="connsiteY1119" fmla="*/ 2337757 h 6583721"/>
              <a:gd name="connsiteX1120" fmla="*/ 5882328 w 12403952"/>
              <a:gd name="connsiteY1120" fmla="*/ 2329040 h 6583721"/>
              <a:gd name="connsiteX1121" fmla="*/ 5889802 w 12403952"/>
              <a:gd name="connsiteY1121" fmla="*/ 2315342 h 6583721"/>
              <a:gd name="connsiteX1122" fmla="*/ 5902260 w 12403952"/>
              <a:gd name="connsiteY1122" fmla="*/ 2259306 h 6583721"/>
              <a:gd name="connsiteX1123" fmla="*/ 5883573 w 12403952"/>
              <a:gd name="connsiteY1123" fmla="*/ 2236892 h 6583721"/>
              <a:gd name="connsiteX1124" fmla="*/ 5747784 w 12403952"/>
              <a:gd name="connsiteY1124" fmla="*/ 2165913 h 6583721"/>
              <a:gd name="connsiteX1125" fmla="*/ 5734080 w 12403952"/>
              <a:gd name="connsiteY1125" fmla="*/ 2126065 h 6583721"/>
              <a:gd name="connsiteX1126" fmla="*/ 5793878 w 12403952"/>
              <a:gd name="connsiteY1126" fmla="*/ 2098670 h 6583721"/>
              <a:gd name="connsiteX1127" fmla="*/ 5818793 w 12403952"/>
              <a:gd name="connsiteY1127" fmla="*/ 2089953 h 6583721"/>
              <a:gd name="connsiteX1128" fmla="*/ 5932158 w 12403952"/>
              <a:gd name="connsiteY1128" fmla="*/ 2035163 h 6583721"/>
              <a:gd name="connsiteX1129" fmla="*/ 5942125 w 12403952"/>
              <a:gd name="connsiteY1129" fmla="*/ 2033917 h 6583721"/>
              <a:gd name="connsiteX1130" fmla="*/ 5986972 w 12403952"/>
              <a:gd name="connsiteY1130" fmla="*/ 2001541 h 6583721"/>
              <a:gd name="connsiteX1131" fmla="*/ 6006905 w 12403952"/>
              <a:gd name="connsiteY1131" fmla="*/ 1961693 h 6583721"/>
              <a:gd name="connsiteX1132" fmla="*/ 6087880 w 12403952"/>
              <a:gd name="connsiteY1132" fmla="*/ 1858338 h 6583721"/>
              <a:gd name="connsiteX1133" fmla="*/ 6122762 w 12403952"/>
              <a:gd name="connsiteY1133" fmla="*/ 1838414 h 6583721"/>
              <a:gd name="connsiteX1134" fmla="*/ 6213703 w 12403952"/>
              <a:gd name="connsiteY1134" fmla="*/ 1816000 h 6583721"/>
              <a:gd name="connsiteX1135" fmla="*/ 6242356 w 12403952"/>
              <a:gd name="connsiteY1135" fmla="*/ 1781133 h 6583721"/>
              <a:gd name="connsiteX1136" fmla="*/ 6221178 w 12403952"/>
              <a:gd name="connsiteY1136" fmla="*/ 1733814 h 6583721"/>
              <a:gd name="connsiteX1137" fmla="*/ 6243602 w 12403952"/>
              <a:gd name="connsiteY1137" fmla="*/ 1703928 h 6583721"/>
              <a:gd name="connsiteX1138" fmla="*/ 6229898 w 12403952"/>
              <a:gd name="connsiteY1138" fmla="*/ 1647892 h 6583721"/>
              <a:gd name="connsiteX1139" fmla="*/ 6168855 w 12403952"/>
              <a:gd name="connsiteY1139" fmla="*/ 1637930 h 6583721"/>
              <a:gd name="connsiteX1140" fmla="*/ 6150169 w 12403952"/>
              <a:gd name="connsiteY1140" fmla="*/ 1589366 h 6583721"/>
              <a:gd name="connsiteX1141" fmla="*/ 6147677 w 12403952"/>
              <a:gd name="connsiteY1141" fmla="*/ 1539556 h 6583721"/>
              <a:gd name="connsiteX1142" fmla="*/ 6151415 w 12403952"/>
              <a:gd name="connsiteY1142" fmla="*/ 1368958 h 6583721"/>
              <a:gd name="connsiteX1143" fmla="*/ 6236127 w 12403952"/>
              <a:gd name="connsiteY1143" fmla="*/ 1292998 h 6583721"/>
              <a:gd name="connsiteX1144" fmla="*/ 6263534 w 12403952"/>
              <a:gd name="connsiteY1144" fmla="*/ 1263113 h 6583721"/>
              <a:gd name="connsiteX1145" fmla="*/ 6263534 w 12403952"/>
              <a:gd name="connsiteY1145" fmla="*/ 1253151 h 6583721"/>
              <a:gd name="connsiteX1146" fmla="*/ 6287204 w 12403952"/>
              <a:gd name="connsiteY1146" fmla="*/ 1231982 h 6583721"/>
              <a:gd name="connsiteX1147" fmla="*/ 6337034 w 12403952"/>
              <a:gd name="connsiteY1147" fmla="*/ 1222020 h 6583721"/>
              <a:gd name="connsiteX1148" fmla="*/ 6400570 w 12403952"/>
              <a:gd name="connsiteY1148" fmla="*/ 1113684 h 6583721"/>
              <a:gd name="connsiteX1149" fmla="*/ 6436696 w 12403952"/>
              <a:gd name="connsiteY1149" fmla="*/ 1063874 h 6583721"/>
              <a:gd name="connsiteX1150" fmla="*/ 6594910 w 12403952"/>
              <a:gd name="connsiteY1150" fmla="*/ 945576 h 6583721"/>
              <a:gd name="connsiteX1151" fmla="*/ 6628546 w 12403952"/>
              <a:gd name="connsiteY1151" fmla="*/ 933123 h 6583721"/>
              <a:gd name="connsiteX1152" fmla="*/ 6689588 w 12403952"/>
              <a:gd name="connsiteY1152" fmla="*/ 911954 h 6583721"/>
              <a:gd name="connsiteX1153" fmla="*/ 6761844 w 12403952"/>
              <a:gd name="connsiteY1153" fmla="*/ 860899 h 6583721"/>
              <a:gd name="connsiteX1154" fmla="*/ 6812920 w 12403952"/>
              <a:gd name="connsiteY1154" fmla="*/ 844711 h 6583721"/>
              <a:gd name="connsiteX1155" fmla="*/ 6893896 w 12403952"/>
              <a:gd name="connsiteY1155" fmla="*/ 844711 h 6583721"/>
              <a:gd name="connsiteX1156" fmla="*/ 6962412 w 12403952"/>
              <a:gd name="connsiteY1156" fmla="*/ 867126 h 6583721"/>
              <a:gd name="connsiteX1157" fmla="*/ 6973624 w 12403952"/>
              <a:gd name="connsiteY1157" fmla="*/ 878333 h 6583721"/>
              <a:gd name="connsiteX1158" fmla="*/ 7082008 w 12403952"/>
              <a:gd name="connsiteY1158" fmla="*/ 946821 h 6583721"/>
              <a:gd name="connsiteX1159" fmla="*/ 7096956 w 12403952"/>
              <a:gd name="connsiteY1159" fmla="*/ 953047 h 6583721"/>
              <a:gd name="connsiteX1160" fmla="*/ 7207830 w 12403952"/>
              <a:gd name="connsiteY1160" fmla="*/ 1004102 h 6583721"/>
              <a:gd name="connsiteX1161" fmla="*/ 7311230 w 12403952"/>
              <a:gd name="connsiteY1161" fmla="*/ 1046440 h 6583721"/>
              <a:gd name="connsiteX1162" fmla="*/ 7238974 w 12403952"/>
              <a:gd name="connsiteY1162" fmla="*/ 1127381 h 6583721"/>
              <a:gd name="connsiteX1163" fmla="*/ 7148034 w 12403952"/>
              <a:gd name="connsiteY1163" fmla="*/ 1227001 h 6583721"/>
              <a:gd name="connsiteX1164" fmla="*/ 7226516 w 12403952"/>
              <a:gd name="connsiteY1164" fmla="*/ 1263113 h 6583721"/>
              <a:gd name="connsiteX1165" fmla="*/ 7245204 w 12403952"/>
              <a:gd name="connsiteY1165" fmla="*/ 1204586 h 6583721"/>
              <a:gd name="connsiteX1166" fmla="*/ 7298772 w 12403952"/>
              <a:gd name="connsiteY1166" fmla="*/ 1192134 h 6583721"/>
              <a:gd name="connsiteX1167" fmla="*/ 7410892 w 12403952"/>
              <a:gd name="connsiteY1167" fmla="*/ 1128626 h 6583721"/>
              <a:gd name="connsiteX1168" fmla="*/ 7438298 w 12403952"/>
              <a:gd name="connsiteY1168" fmla="*/ 1063874 h 6583721"/>
              <a:gd name="connsiteX1169" fmla="*/ 7501832 w 12403952"/>
              <a:gd name="connsiteY1169" fmla="*/ 1010328 h 6583721"/>
              <a:gd name="connsiteX1170" fmla="*/ 7537960 w 12403952"/>
              <a:gd name="connsiteY1170" fmla="*/ 1040214 h 6583721"/>
              <a:gd name="connsiteX1171" fmla="*/ 7537960 w 12403952"/>
              <a:gd name="connsiteY1171" fmla="*/ 1050176 h 6583721"/>
              <a:gd name="connsiteX1172" fmla="*/ 7582808 w 12403952"/>
              <a:gd name="connsiteY1172" fmla="*/ 1082552 h 6583721"/>
              <a:gd name="connsiteX1173" fmla="*/ 7706140 w 12403952"/>
              <a:gd name="connsiteY1173" fmla="*/ 1006593 h 6583721"/>
              <a:gd name="connsiteX1174" fmla="*/ 7762200 w 12403952"/>
              <a:gd name="connsiteY1174" fmla="*/ 995386 h 6583721"/>
              <a:gd name="connsiteX1175" fmla="*/ 7902972 w 12403952"/>
              <a:gd name="connsiteY1175" fmla="*/ 989159 h 6583721"/>
              <a:gd name="connsiteX1176" fmla="*/ 7934116 w 12403952"/>
              <a:gd name="connsiteY1176" fmla="*/ 950557 h 6583721"/>
              <a:gd name="connsiteX1177" fmla="*/ 7971490 w 12403952"/>
              <a:gd name="connsiteY1177" fmla="*/ 910709 h 6583721"/>
              <a:gd name="connsiteX1178" fmla="*/ 8073644 w 12403952"/>
              <a:gd name="connsiteY1178" fmla="*/ 935614 h 6583721"/>
              <a:gd name="connsiteX1179" fmla="*/ 8162092 w 12403952"/>
              <a:gd name="connsiteY1179" fmla="*/ 900747 h 6583721"/>
              <a:gd name="connsiteX1180" fmla="*/ 8256772 w 12403952"/>
              <a:gd name="connsiteY1180" fmla="*/ 808599 h 6583721"/>
              <a:gd name="connsiteX1181" fmla="*/ 8334010 w 12403952"/>
              <a:gd name="connsiteY1181" fmla="*/ 769997 h 6583721"/>
              <a:gd name="connsiteX1182" fmla="*/ 8370136 w 12403952"/>
              <a:gd name="connsiteY1182" fmla="*/ 808599 h 6583721"/>
              <a:gd name="connsiteX1183" fmla="*/ 8412494 w 12403952"/>
              <a:gd name="connsiteY1183" fmla="*/ 834749 h 6583721"/>
              <a:gd name="connsiteX1184" fmla="*/ 8434918 w 12403952"/>
              <a:gd name="connsiteY1184" fmla="*/ 816071 h 6583721"/>
              <a:gd name="connsiteX1185" fmla="*/ 8485994 w 12403952"/>
              <a:gd name="connsiteY1185" fmla="*/ 853428 h 6583721"/>
              <a:gd name="connsiteX1186" fmla="*/ 8523368 w 12403952"/>
              <a:gd name="connsiteY1186" fmla="*/ 862145 h 6583721"/>
              <a:gd name="connsiteX1187" fmla="*/ 8525858 w 12403952"/>
              <a:gd name="connsiteY1187" fmla="*/ 858409 h 6583721"/>
              <a:gd name="connsiteX1188" fmla="*/ 8601850 w 12403952"/>
              <a:gd name="connsiteY1188" fmla="*/ 794902 h 6583721"/>
              <a:gd name="connsiteX1189" fmla="*/ 8609326 w 12403952"/>
              <a:gd name="connsiteY1189" fmla="*/ 798637 h 6583721"/>
              <a:gd name="connsiteX1190" fmla="*/ 8632996 w 12403952"/>
              <a:gd name="connsiteY1190" fmla="*/ 786185 h 6583721"/>
              <a:gd name="connsiteX1191" fmla="*/ 8618046 w 12403952"/>
              <a:gd name="connsiteY1191" fmla="*/ 772487 h 6583721"/>
              <a:gd name="connsiteX1192" fmla="*/ 8611816 w 12403952"/>
              <a:gd name="connsiteY1192" fmla="*/ 738866 h 6583721"/>
              <a:gd name="connsiteX1193" fmla="*/ 8692792 w 12403952"/>
              <a:gd name="connsiteY1193" fmla="*/ 727658 h 6583721"/>
              <a:gd name="connsiteX1194" fmla="*/ 8725182 w 12403952"/>
              <a:gd name="connsiteY1194" fmla="*/ 721432 h 6583721"/>
              <a:gd name="connsiteX1195" fmla="*/ 8738886 w 12403952"/>
              <a:gd name="connsiteY1195" fmla="*/ 705244 h 6583721"/>
              <a:gd name="connsiteX1196" fmla="*/ 8813632 w 12403952"/>
              <a:gd name="connsiteY1196" fmla="*/ 640492 h 6583721"/>
              <a:gd name="connsiteX1197" fmla="*/ 8819862 w 12403952"/>
              <a:gd name="connsiteY1197" fmla="*/ 636756 h 6583721"/>
              <a:gd name="connsiteX1198" fmla="*/ 8905820 w 12403952"/>
              <a:gd name="connsiteY1198" fmla="*/ 608115 h 6583721"/>
              <a:gd name="connsiteX1199" fmla="*/ 9024168 w 12403952"/>
              <a:gd name="connsiteY1199" fmla="*/ 570758 h 6583721"/>
              <a:gd name="connsiteX1200" fmla="*/ 9085212 w 12403952"/>
              <a:gd name="connsiteY1200" fmla="*/ 553325 h 6583721"/>
              <a:gd name="connsiteX1201" fmla="*/ 9117600 w 12403952"/>
              <a:gd name="connsiteY1201" fmla="*/ 593172 h 6583721"/>
              <a:gd name="connsiteX1202" fmla="*/ 9138780 w 12403952"/>
              <a:gd name="connsiteY1202" fmla="*/ 591927 h 6583721"/>
              <a:gd name="connsiteX1203" fmla="*/ 9269586 w 12403952"/>
              <a:gd name="connsiteY1203" fmla="*/ 448724 h 6583721"/>
              <a:gd name="connsiteX1204" fmla="*/ 9290764 w 12403952"/>
              <a:gd name="connsiteY1204" fmla="*/ 443743 h 6583721"/>
              <a:gd name="connsiteX1205" fmla="*/ 6429778 w 12403952"/>
              <a:gd name="connsiteY1205" fmla="*/ 215539 h 6583721"/>
              <a:gd name="connsiteX1206" fmla="*/ 6473284 w 12403952"/>
              <a:gd name="connsiteY1206" fmla="*/ 221805 h 6583721"/>
              <a:gd name="connsiteX1207" fmla="*/ 6577700 w 12403952"/>
              <a:gd name="connsiteY1207" fmla="*/ 323307 h 6583721"/>
              <a:gd name="connsiteX1208" fmla="*/ 6704490 w 12403952"/>
              <a:gd name="connsiteY1208" fmla="*/ 389721 h 6583721"/>
              <a:gd name="connsiteX1209" fmla="*/ 6769128 w 12403952"/>
              <a:gd name="connsiteY1209" fmla="*/ 464908 h 6583721"/>
              <a:gd name="connsiteX1210" fmla="*/ 6718164 w 12403952"/>
              <a:gd name="connsiteY1210" fmla="*/ 523804 h 6583721"/>
              <a:gd name="connsiteX1211" fmla="*/ 6682116 w 12403952"/>
              <a:gd name="connsiteY1211" fmla="*/ 516285 h 6583721"/>
              <a:gd name="connsiteX1212" fmla="*/ 6559054 w 12403952"/>
              <a:gd name="connsiteY1212" fmla="*/ 555131 h 6583721"/>
              <a:gd name="connsiteX1213" fmla="*/ 6555326 w 12403952"/>
              <a:gd name="connsiteY1213" fmla="*/ 571422 h 6583721"/>
              <a:gd name="connsiteX1214" fmla="*/ 6501874 w 12403952"/>
              <a:gd name="connsiteY1214" fmla="*/ 610268 h 6583721"/>
              <a:gd name="connsiteX1215" fmla="*/ 6392486 w 12403952"/>
              <a:gd name="connsiteY1215" fmla="*/ 558891 h 6583721"/>
              <a:gd name="connsiteX1216" fmla="*/ 6377570 w 12403952"/>
              <a:gd name="connsiteY1216" fmla="*/ 552625 h 6583721"/>
              <a:gd name="connsiteX1217" fmla="*/ 6357682 w 12403952"/>
              <a:gd name="connsiteY1217" fmla="*/ 502501 h 6583721"/>
              <a:gd name="connsiteX1218" fmla="*/ 6371354 w 12403952"/>
              <a:gd name="connsiteY1218" fmla="*/ 483704 h 6583721"/>
              <a:gd name="connsiteX1219" fmla="*/ 6337792 w 12403952"/>
              <a:gd name="connsiteY1219" fmla="*/ 441099 h 6583721"/>
              <a:gd name="connsiteX1220" fmla="*/ 6330334 w 12403952"/>
              <a:gd name="connsiteY1220" fmla="*/ 446111 h 6583721"/>
              <a:gd name="connsiteX1221" fmla="*/ 6276884 w 12403952"/>
              <a:gd name="connsiteY1221" fmla="*/ 417290 h 6583721"/>
              <a:gd name="connsiteX1222" fmla="*/ 6280613 w 12403952"/>
              <a:gd name="connsiteY1222" fmla="*/ 408518 h 6583721"/>
              <a:gd name="connsiteX1223" fmla="*/ 6271911 w 12403952"/>
              <a:gd name="connsiteY1223" fmla="*/ 367165 h 6583721"/>
              <a:gd name="connsiteX1224" fmla="*/ 6207273 w 12403952"/>
              <a:gd name="connsiteY1224" fmla="*/ 322053 h 6583721"/>
              <a:gd name="connsiteX1225" fmla="*/ 6204787 w 12403952"/>
              <a:gd name="connsiteY1225" fmla="*/ 293232 h 6583721"/>
              <a:gd name="connsiteX1226" fmla="*/ 6335306 w 12403952"/>
              <a:gd name="connsiteY1226" fmla="*/ 245614 h 6583721"/>
              <a:gd name="connsiteX1227" fmla="*/ 6401188 w 12403952"/>
              <a:gd name="connsiteY1227" fmla="*/ 230577 h 6583721"/>
              <a:gd name="connsiteX1228" fmla="*/ 6429778 w 12403952"/>
              <a:gd name="connsiteY1228" fmla="*/ 215539 h 6583721"/>
              <a:gd name="connsiteX1229" fmla="*/ 6608994 w 12403952"/>
              <a:gd name="connsiteY1229" fmla="*/ 192284 h 6583721"/>
              <a:gd name="connsiteX1230" fmla="*/ 6928598 w 12403952"/>
              <a:gd name="connsiteY1230" fmla="*/ 213036 h 6583721"/>
              <a:gd name="connsiteX1231" fmla="*/ 6967452 w 12403952"/>
              <a:gd name="connsiteY1231" fmla="*/ 271629 h 6583721"/>
              <a:gd name="connsiteX1232" fmla="*/ 6853398 w 12403952"/>
              <a:gd name="connsiteY1232" fmla="*/ 310691 h 6583721"/>
              <a:gd name="connsiteX1233" fmla="*/ 6590194 w 12403952"/>
              <a:gd name="connsiteY1233" fmla="*/ 253318 h 6583721"/>
              <a:gd name="connsiteX1234" fmla="*/ 6568888 w 12403952"/>
              <a:gd name="connsiteY1234" fmla="*/ 239891 h 6583721"/>
              <a:gd name="connsiteX1235" fmla="*/ 6608994 w 12403952"/>
              <a:gd name="connsiteY1235" fmla="*/ 192284 h 6583721"/>
              <a:gd name="connsiteX1236" fmla="*/ 5100594 w 12403952"/>
              <a:gd name="connsiteY1236" fmla="*/ 117139 h 6583721"/>
              <a:gd name="connsiteX1237" fmla="*/ 5109317 w 12403952"/>
              <a:gd name="connsiteY1237" fmla="*/ 171946 h 6583721"/>
              <a:gd name="connsiteX1238" fmla="*/ 5118040 w 12403952"/>
              <a:gd name="connsiteY1238" fmla="*/ 175683 h 6583721"/>
              <a:gd name="connsiteX1239" fmla="*/ 5176606 w 12403952"/>
              <a:gd name="connsiteY1239" fmla="*/ 171946 h 6583721"/>
              <a:gd name="connsiteX1240" fmla="*/ 5142961 w 12403952"/>
              <a:gd name="connsiteY1240" fmla="*/ 118385 h 6583721"/>
              <a:gd name="connsiteX1241" fmla="*/ 5100594 w 12403952"/>
              <a:gd name="connsiteY1241" fmla="*/ 117139 h 6583721"/>
              <a:gd name="connsiteX1242" fmla="*/ 3502810 w 12403952"/>
              <a:gd name="connsiteY1242" fmla="*/ 91430 h 6583721"/>
              <a:gd name="connsiteX1243" fmla="*/ 3902753 w 12403952"/>
              <a:gd name="connsiteY1243" fmla="*/ 92830 h 6583721"/>
              <a:gd name="connsiteX1244" fmla="*/ 4002583 w 12403952"/>
              <a:gd name="connsiteY1244" fmla="*/ 111498 h 6583721"/>
              <a:gd name="connsiteX1245" fmla="*/ 4001336 w 12403952"/>
              <a:gd name="connsiteY1245" fmla="*/ 126432 h 6583721"/>
              <a:gd name="connsiteX1246" fmla="*/ 3826633 w 12403952"/>
              <a:gd name="connsiteY1246" fmla="*/ 186169 h 6583721"/>
              <a:gd name="connsiteX1247" fmla="*/ 3796684 w 12403952"/>
              <a:gd name="connsiteY1247" fmla="*/ 202348 h 6583721"/>
              <a:gd name="connsiteX1248" fmla="*/ 3797932 w 12403952"/>
              <a:gd name="connsiteY1248" fmla="*/ 206081 h 6583721"/>
              <a:gd name="connsiteX1249" fmla="*/ 3740530 w 12403952"/>
              <a:gd name="connsiteY1249" fmla="*/ 280752 h 6583721"/>
              <a:gd name="connsiteX1250" fmla="*/ 3624478 w 12403952"/>
              <a:gd name="connsiteY1250" fmla="*/ 333022 h 6583721"/>
              <a:gd name="connsiteX1251" fmla="*/ 3595776 w 12403952"/>
              <a:gd name="connsiteY1251" fmla="*/ 346712 h 6583721"/>
              <a:gd name="connsiteX1252" fmla="*/ 3462254 w 12403952"/>
              <a:gd name="connsiteY1252" fmla="*/ 478631 h 6583721"/>
              <a:gd name="connsiteX1253" fmla="*/ 3443536 w 12403952"/>
              <a:gd name="connsiteY1253" fmla="*/ 493565 h 6583721"/>
              <a:gd name="connsiteX1254" fmla="*/ 3353689 w 12403952"/>
              <a:gd name="connsiteY1254" fmla="*/ 550813 h 6583721"/>
              <a:gd name="connsiteX1255" fmla="*/ 3339962 w 12403952"/>
              <a:gd name="connsiteY1255" fmla="*/ 566991 h 6583721"/>
              <a:gd name="connsiteX1256" fmla="*/ 3362424 w 12403952"/>
              <a:gd name="connsiteY1256" fmla="*/ 565747 h 6583721"/>
              <a:gd name="connsiteX1257" fmla="*/ 3368663 w 12403952"/>
              <a:gd name="connsiteY1257" fmla="*/ 601838 h 6583721"/>
              <a:gd name="connsiteX1258" fmla="*/ 3252611 w 12403952"/>
              <a:gd name="connsiteY1258" fmla="*/ 680242 h 6583721"/>
              <a:gd name="connsiteX1259" fmla="*/ 3077909 w 12403952"/>
              <a:gd name="connsiteY1259" fmla="*/ 675264 h 6583721"/>
              <a:gd name="connsiteX1260" fmla="*/ 2898215 w 12403952"/>
              <a:gd name="connsiteY1260" fmla="*/ 622995 h 6583721"/>
              <a:gd name="connsiteX1261" fmla="*/ 2928164 w 12403952"/>
              <a:gd name="connsiteY1261" fmla="*/ 576948 h 6583721"/>
              <a:gd name="connsiteX1262" fmla="*/ 3024250 w 12403952"/>
              <a:gd name="connsiteY1262" fmla="*/ 601838 h 6583721"/>
              <a:gd name="connsiteX1263" fmla="*/ 3039225 w 12403952"/>
              <a:gd name="connsiteY1263" fmla="*/ 560769 h 6583721"/>
              <a:gd name="connsiteX1264" fmla="*/ 3010524 w 12403952"/>
              <a:gd name="connsiteY1264" fmla="*/ 563258 h 6583721"/>
              <a:gd name="connsiteX1265" fmla="*/ 2965600 w 12403952"/>
              <a:gd name="connsiteY1265" fmla="*/ 522189 h 6583721"/>
              <a:gd name="connsiteX1266" fmla="*/ 2966848 w 12403952"/>
              <a:gd name="connsiteY1266" fmla="*/ 520944 h 6583721"/>
              <a:gd name="connsiteX1267" fmla="*/ 3044216 w 12403952"/>
              <a:gd name="connsiteY1267" fmla="*/ 482364 h 6583721"/>
              <a:gd name="connsiteX1268" fmla="*/ 3054199 w 12403952"/>
              <a:gd name="connsiteY1268" fmla="*/ 486098 h 6583721"/>
              <a:gd name="connsiteX1269" fmla="*/ 3089140 w 12403952"/>
              <a:gd name="connsiteY1269" fmla="*/ 457474 h 6583721"/>
              <a:gd name="connsiteX1270" fmla="*/ 3075413 w 12403952"/>
              <a:gd name="connsiteY1270" fmla="*/ 417649 h 6583721"/>
              <a:gd name="connsiteX1271" fmla="*/ 3089140 w 12403952"/>
              <a:gd name="connsiteY1271" fmla="*/ 411427 h 6583721"/>
              <a:gd name="connsiteX1272" fmla="*/ 3120337 w 12403952"/>
              <a:gd name="connsiteY1272" fmla="*/ 372847 h 6583721"/>
              <a:gd name="connsiteX1273" fmla="*/ 3154029 w 12403952"/>
              <a:gd name="connsiteY1273" fmla="*/ 374091 h 6583721"/>
              <a:gd name="connsiteX1274" fmla="*/ 3126576 w 12403952"/>
              <a:gd name="connsiteY1274" fmla="*/ 338000 h 6583721"/>
              <a:gd name="connsiteX1275" fmla="*/ 3024250 w 12403952"/>
              <a:gd name="connsiteY1275" fmla="*/ 407693 h 6583721"/>
              <a:gd name="connsiteX1276" fmla="*/ 2970592 w 12403952"/>
              <a:gd name="connsiteY1276" fmla="*/ 438806 h 6583721"/>
              <a:gd name="connsiteX1277" fmla="*/ 2911942 w 12403952"/>
              <a:gd name="connsiteY1277" fmla="*/ 374091 h 6583721"/>
              <a:gd name="connsiteX1278" fmla="*/ 2911942 w 12403952"/>
              <a:gd name="connsiteY1278" fmla="*/ 350445 h 6583721"/>
              <a:gd name="connsiteX1279" fmla="*/ 2908198 w 12403952"/>
              <a:gd name="connsiteY1279" fmla="*/ 336756 h 6583721"/>
              <a:gd name="connsiteX1280" fmla="*/ 2858283 w 12403952"/>
              <a:gd name="connsiteY1280" fmla="*/ 294442 h 6583721"/>
              <a:gd name="connsiteX1281" fmla="*/ 2859531 w 12403952"/>
              <a:gd name="connsiteY1281" fmla="*/ 272041 h 6583721"/>
              <a:gd name="connsiteX1282" fmla="*/ 2867018 w 12403952"/>
              <a:gd name="connsiteY1282" fmla="*/ 258351 h 6583721"/>
              <a:gd name="connsiteX1283" fmla="*/ 2918181 w 12403952"/>
              <a:gd name="connsiteY1283" fmla="*/ 209815 h 6583721"/>
              <a:gd name="connsiteX1284" fmla="*/ 2949378 w 12403952"/>
              <a:gd name="connsiteY1284" fmla="*/ 188658 h 6583721"/>
              <a:gd name="connsiteX1285" fmla="*/ 3029242 w 12403952"/>
              <a:gd name="connsiteY1285" fmla="*/ 228483 h 6583721"/>
              <a:gd name="connsiteX1286" fmla="*/ 3050456 w 12403952"/>
              <a:gd name="connsiteY1286" fmla="*/ 208570 h 6583721"/>
              <a:gd name="connsiteX1287" fmla="*/ 3095379 w 12403952"/>
              <a:gd name="connsiteY1287" fmla="*/ 130166 h 6583721"/>
              <a:gd name="connsiteX1288" fmla="*/ 3502810 w 12403952"/>
              <a:gd name="connsiteY1288" fmla="*/ 91430 h 6583721"/>
              <a:gd name="connsiteX1289" fmla="*/ 4989692 w 12403952"/>
              <a:gd name="connsiteY1289" fmla="*/ 1296 h 6583721"/>
              <a:gd name="connsiteX1290" fmla="*/ 5109317 w 12403952"/>
              <a:gd name="connsiteY1290" fmla="*/ 5033 h 6583721"/>
              <a:gd name="connsiteX1291" fmla="*/ 5176606 w 12403952"/>
              <a:gd name="connsiteY1291" fmla="*/ 19981 h 6583721"/>
              <a:gd name="connsiteX1292" fmla="*/ 5212742 w 12403952"/>
              <a:gd name="connsiteY1292" fmla="*/ 24963 h 6583721"/>
              <a:gd name="connsiteX1293" fmla="*/ 5331121 w 12403952"/>
              <a:gd name="connsiteY1293" fmla="*/ 34928 h 6583721"/>
              <a:gd name="connsiteX1294" fmla="*/ 5337352 w 12403952"/>
              <a:gd name="connsiteY1294" fmla="*/ 112156 h 6583721"/>
              <a:gd name="connsiteX1295" fmla="*/ 5283770 w 12403952"/>
              <a:gd name="connsiteY1295" fmla="*/ 124613 h 6583721"/>
              <a:gd name="connsiteX1296" fmla="*/ 5303707 w 12403952"/>
              <a:gd name="connsiteY1296" fmla="*/ 165718 h 6583721"/>
              <a:gd name="connsiteX1297" fmla="*/ 5388442 w 12403952"/>
              <a:gd name="connsiteY1297" fmla="*/ 144543 h 6583721"/>
              <a:gd name="connsiteX1298" fmla="*/ 5422086 w 12403952"/>
              <a:gd name="connsiteY1298" fmla="*/ 145788 h 6583721"/>
              <a:gd name="connsiteX1299" fmla="*/ 5424578 w 12403952"/>
              <a:gd name="connsiteY1299" fmla="*/ 145788 h 6583721"/>
              <a:gd name="connsiteX1300" fmla="*/ 5562894 w 12403952"/>
              <a:gd name="connsiteY1300" fmla="*/ 209315 h 6583721"/>
              <a:gd name="connsiteX1301" fmla="*/ 5561648 w 12403952"/>
              <a:gd name="connsiteY1301" fmla="*/ 264122 h 6583721"/>
              <a:gd name="connsiteX1302" fmla="*/ 5460715 w 12403952"/>
              <a:gd name="connsiteY1302" fmla="*/ 264122 h 6583721"/>
              <a:gd name="connsiteX1303" fmla="*/ 5418348 w 12403952"/>
              <a:gd name="connsiteY1303" fmla="*/ 267859 h 6583721"/>
              <a:gd name="connsiteX1304" fmla="*/ 5382211 w 12403952"/>
              <a:gd name="connsiteY1304" fmla="*/ 300245 h 6583721"/>
              <a:gd name="connsiteX1305" fmla="*/ 5348567 w 12403952"/>
              <a:gd name="connsiteY1305" fmla="*/ 355052 h 6583721"/>
              <a:gd name="connsiteX1306" fmla="*/ 5359781 w 12403952"/>
              <a:gd name="connsiteY1306" fmla="*/ 379964 h 6583721"/>
              <a:gd name="connsiteX1307" fmla="*/ 5328629 w 12403952"/>
              <a:gd name="connsiteY1307" fmla="*/ 398649 h 6583721"/>
              <a:gd name="connsiteX1308" fmla="*/ 5339844 w 12403952"/>
              <a:gd name="connsiteY1308" fmla="*/ 463421 h 6583721"/>
              <a:gd name="connsiteX1309" fmla="*/ 5377227 w 12403952"/>
              <a:gd name="connsiteY1309" fmla="*/ 487087 h 6583721"/>
              <a:gd name="connsiteX1310" fmla="*/ 5353551 w 12403952"/>
              <a:gd name="connsiteY1310" fmla="*/ 519473 h 6583721"/>
              <a:gd name="connsiteX1311" fmla="*/ 5311184 w 12403952"/>
              <a:gd name="connsiteY1311" fmla="*/ 521965 h 6583721"/>
              <a:gd name="connsiteX1312" fmla="*/ 5262586 w 12403952"/>
              <a:gd name="connsiteY1312" fmla="*/ 601684 h 6583721"/>
              <a:gd name="connsiteX1313" fmla="*/ 5235172 w 12403952"/>
              <a:gd name="connsiteY1313" fmla="*/ 757386 h 6583721"/>
              <a:gd name="connsiteX1314" fmla="*/ 5210250 w 12403952"/>
              <a:gd name="connsiteY1314" fmla="*/ 815930 h 6583721"/>
              <a:gd name="connsiteX1315" fmla="*/ 5174114 w 12403952"/>
              <a:gd name="connsiteY1315" fmla="*/ 844580 h 6583721"/>
              <a:gd name="connsiteX1316" fmla="*/ 5162899 w 12403952"/>
              <a:gd name="connsiteY1316" fmla="*/ 839597 h 6583721"/>
              <a:gd name="connsiteX1317" fmla="*/ 5137977 w 12403952"/>
              <a:gd name="connsiteY1317" fmla="*/ 847071 h 6583721"/>
              <a:gd name="connsiteX1318" fmla="*/ 5187821 w 12403952"/>
              <a:gd name="connsiteY1318" fmla="*/ 891913 h 6583721"/>
              <a:gd name="connsiteX1319" fmla="*/ 5141715 w 12403952"/>
              <a:gd name="connsiteY1319" fmla="*/ 919317 h 6583721"/>
              <a:gd name="connsiteX1320" fmla="*/ 5000907 w 12403952"/>
              <a:gd name="connsiteY1320" fmla="*/ 860773 h 6583721"/>
              <a:gd name="connsiteX1321" fmla="*/ 4936110 w 12403952"/>
              <a:gd name="connsiteY1321" fmla="*/ 891913 h 6583721"/>
              <a:gd name="connsiteX1322" fmla="*/ 4980969 w 12403952"/>
              <a:gd name="connsiteY1322" fmla="*/ 906861 h 6583721"/>
              <a:gd name="connsiteX1323" fmla="*/ 5029567 w 12403952"/>
              <a:gd name="connsiteY1323" fmla="*/ 990317 h 6583721"/>
              <a:gd name="connsiteX1324" fmla="*/ 4917418 w 12403952"/>
              <a:gd name="connsiteY1324" fmla="*/ 1060072 h 6583721"/>
              <a:gd name="connsiteX1325" fmla="*/ 4805270 w 12403952"/>
              <a:gd name="connsiteY1325" fmla="*/ 1122352 h 6583721"/>
              <a:gd name="connsiteX1326" fmla="*/ 4769134 w 12403952"/>
              <a:gd name="connsiteY1326" fmla="*/ 1138545 h 6583721"/>
              <a:gd name="connsiteX1327" fmla="*/ 4625833 w 12403952"/>
              <a:gd name="connsiteY1327" fmla="*/ 1189616 h 6583721"/>
              <a:gd name="connsiteX1328" fmla="*/ 4589696 w 12403952"/>
              <a:gd name="connsiteY1328" fmla="*/ 1193353 h 6583721"/>
              <a:gd name="connsiteX1329" fmla="*/ 4554806 w 12403952"/>
              <a:gd name="connsiteY1329" fmla="*/ 1193353 h 6583721"/>
              <a:gd name="connsiteX1330" fmla="*/ 4496239 w 12403952"/>
              <a:gd name="connsiteY1330" fmla="*/ 1322897 h 6583721"/>
              <a:gd name="connsiteX1331" fmla="*/ 4445149 w 12403952"/>
              <a:gd name="connsiteY1331" fmla="*/ 1407599 h 6583721"/>
              <a:gd name="connsiteX1332" fmla="*/ 4395306 w 12403952"/>
              <a:gd name="connsiteY1332" fmla="*/ 1512231 h 6583721"/>
              <a:gd name="connsiteX1333" fmla="*/ 4342970 w 12403952"/>
              <a:gd name="connsiteY1333" fmla="*/ 1532161 h 6583721"/>
              <a:gd name="connsiteX1334" fmla="*/ 4296864 w 12403952"/>
              <a:gd name="connsiteY1334" fmla="*/ 1487318 h 6583721"/>
              <a:gd name="connsiteX1335" fmla="*/ 4243282 w 12403952"/>
              <a:gd name="connsiteY1335" fmla="*/ 1487318 h 6583721"/>
              <a:gd name="connsiteX1336" fmla="*/ 4152318 w 12403952"/>
              <a:gd name="connsiteY1336" fmla="*/ 1435002 h 6583721"/>
              <a:gd name="connsiteX1337" fmla="*/ 4083783 w 12403952"/>
              <a:gd name="connsiteY1337" fmla="*/ 1155984 h 6583721"/>
              <a:gd name="connsiteX1338" fmla="*/ 4068830 w 12403952"/>
              <a:gd name="connsiteY1338" fmla="*/ 1124844 h 6583721"/>
              <a:gd name="connsiteX1339" fmla="*/ 4171009 w 12403952"/>
              <a:gd name="connsiteY1339" fmla="*/ 1023949 h 6583721"/>
              <a:gd name="connsiteX1340" fmla="*/ 4174747 w 12403952"/>
              <a:gd name="connsiteY1340" fmla="*/ 1021457 h 6583721"/>
              <a:gd name="connsiteX1341" fmla="*/ 4182224 w 12403952"/>
              <a:gd name="connsiteY1341" fmla="*/ 965405 h 6583721"/>
              <a:gd name="connsiteX1342" fmla="*/ 4151072 w 12403952"/>
              <a:gd name="connsiteY1342" fmla="*/ 952948 h 6583721"/>
              <a:gd name="connsiteX1343" fmla="*/ 4166025 w 12403952"/>
              <a:gd name="connsiteY1343" fmla="*/ 869492 h 6583721"/>
              <a:gd name="connsiteX1344" fmla="*/ 4151072 w 12403952"/>
              <a:gd name="connsiteY1344" fmla="*/ 833369 h 6583721"/>
              <a:gd name="connsiteX1345" fmla="*/ 4111197 w 12403952"/>
              <a:gd name="connsiteY1345" fmla="*/ 852053 h 6583721"/>
              <a:gd name="connsiteX1346" fmla="*/ 4056369 w 12403952"/>
              <a:gd name="connsiteY1346" fmla="*/ 799737 h 6583721"/>
              <a:gd name="connsiteX1347" fmla="*/ 4061353 w 12403952"/>
              <a:gd name="connsiteY1347" fmla="*/ 787281 h 6583721"/>
              <a:gd name="connsiteX1348" fmla="*/ 4056369 w 12403952"/>
              <a:gd name="connsiteY1348" fmla="*/ 738702 h 6583721"/>
              <a:gd name="connsiteX1349" fmla="*/ 3923037 w 12403952"/>
              <a:gd name="connsiteY1349" fmla="*/ 619123 h 6583721"/>
              <a:gd name="connsiteX1350" fmla="*/ 3859486 w 12403952"/>
              <a:gd name="connsiteY1350" fmla="*/ 590474 h 6583721"/>
              <a:gd name="connsiteX1351" fmla="*/ 3819611 w 12403952"/>
              <a:gd name="connsiteY1351" fmla="*/ 579263 h 6583721"/>
              <a:gd name="connsiteX1352" fmla="*/ 3759799 w 12403952"/>
              <a:gd name="connsiteY1352" fmla="*/ 609158 h 6583721"/>
              <a:gd name="connsiteX1353" fmla="*/ 3693756 w 12403952"/>
              <a:gd name="connsiteY1353" fmla="*/ 585491 h 6583721"/>
              <a:gd name="connsiteX1354" fmla="*/ 3721170 w 12403952"/>
              <a:gd name="connsiteY1354" fmla="*/ 504526 h 6583721"/>
              <a:gd name="connsiteX1355" fmla="*/ 3778490 w 12403952"/>
              <a:gd name="connsiteY1355" fmla="*/ 505772 h 6583721"/>
              <a:gd name="connsiteX1356" fmla="*/ 3809642 w 12403952"/>
              <a:gd name="connsiteY1356" fmla="*/ 462175 h 6583721"/>
              <a:gd name="connsiteX1357" fmla="*/ 3782228 w 12403952"/>
              <a:gd name="connsiteY1357" fmla="*/ 469649 h 6583721"/>
              <a:gd name="connsiteX1358" fmla="*/ 3687525 w 12403952"/>
              <a:gd name="connsiteY1358" fmla="*/ 460929 h 6583721"/>
              <a:gd name="connsiteX1359" fmla="*/ 3668834 w 12403952"/>
              <a:gd name="connsiteY1359" fmla="*/ 463421 h 6583721"/>
              <a:gd name="connsiteX1360" fmla="*/ 3620236 w 12403952"/>
              <a:gd name="connsiteY1360" fmla="*/ 473386 h 6583721"/>
              <a:gd name="connsiteX1361" fmla="*/ 3597806 w 12403952"/>
              <a:gd name="connsiteY1361" fmla="*/ 416087 h 6583721"/>
              <a:gd name="connsiteX1362" fmla="*/ 3645158 w 12403952"/>
              <a:gd name="connsiteY1362" fmla="*/ 403631 h 6583721"/>
              <a:gd name="connsiteX1363" fmla="*/ 3713693 w 12403952"/>
              <a:gd name="connsiteY1363" fmla="*/ 394912 h 6583721"/>
              <a:gd name="connsiteX1364" fmla="*/ 3827088 w 12403952"/>
              <a:gd name="connsiteY1364" fmla="*/ 358789 h 6583721"/>
              <a:gd name="connsiteX1365" fmla="*/ 3840795 w 12403952"/>
              <a:gd name="connsiteY1365" fmla="*/ 315192 h 6583721"/>
              <a:gd name="connsiteX1366" fmla="*/ 3863224 w 12403952"/>
              <a:gd name="connsiteY1366" fmla="*/ 269104 h 6583721"/>
              <a:gd name="connsiteX1367" fmla="*/ 4177240 w 12403952"/>
              <a:gd name="connsiteY1367" fmla="*/ 149525 h 6583721"/>
              <a:gd name="connsiteX1368" fmla="*/ 4228329 w 12403952"/>
              <a:gd name="connsiteY1368" fmla="*/ 150771 h 6583721"/>
              <a:gd name="connsiteX1369" fmla="*/ 4468825 w 12403952"/>
              <a:gd name="connsiteY1369" fmla="*/ 158244 h 6583721"/>
              <a:gd name="connsiteX1370" fmla="*/ 4503716 w 12403952"/>
              <a:gd name="connsiteY1370" fmla="*/ 140806 h 6583721"/>
              <a:gd name="connsiteX1371" fmla="*/ 4487517 w 12403952"/>
              <a:gd name="connsiteY1371" fmla="*/ 93472 h 6583721"/>
              <a:gd name="connsiteX1372" fmla="*/ 4508700 w 12403952"/>
              <a:gd name="connsiteY1372" fmla="*/ 34928 h 6583721"/>
              <a:gd name="connsiteX1373" fmla="*/ 4642032 w 12403952"/>
              <a:gd name="connsiteY1373" fmla="*/ 26209 h 6583721"/>
              <a:gd name="connsiteX1374" fmla="*/ 4704337 w 12403952"/>
              <a:gd name="connsiteY1374" fmla="*/ 16244 h 6583721"/>
              <a:gd name="connsiteX1375" fmla="*/ 4949817 w 12403952"/>
              <a:gd name="connsiteY1375" fmla="*/ 3788 h 6583721"/>
              <a:gd name="connsiteX1376" fmla="*/ 4989692 w 12403952"/>
              <a:gd name="connsiteY1376" fmla="*/ 1296 h 658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Lst>
            <a:rect l="l" t="t" r="r" b="b"/>
            <a:pathLst>
              <a:path w="12403952" h="6583721">
                <a:moveTo>
                  <a:pt x="11222978" y="5872099"/>
                </a:moveTo>
                <a:cubicBezTo>
                  <a:pt x="11236728" y="5870873"/>
                  <a:pt x="11254226" y="5872099"/>
                  <a:pt x="11271724" y="5874550"/>
                </a:cubicBezTo>
                <a:cubicBezTo>
                  <a:pt x="11332970" y="5881905"/>
                  <a:pt x="11404216" y="5941966"/>
                  <a:pt x="11357968" y="5981189"/>
                </a:cubicBezTo>
                <a:cubicBezTo>
                  <a:pt x="11315472" y="6017961"/>
                  <a:pt x="11249226" y="5975061"/>
                  <a:pt x="11219228" y="5928483"/>
                </a:cubicBezTo>
                <a:cubicBezTo>
                  <a:pt x="11211728" y="5917451"/>
                  <a:pt x="11205480" y="5907645"/>
                  <a:pt x="11202980" y="5899065"/>
                </a:cubicBezTo>
                <a:cubicBezTo>
                  <a:pt x="11196730" y="5885582"/>
                  <a:pt x="11209230" y="5874550"/>
                  <a:pt x="11222978" y="5872099"/>
                </a:cubicBezTo>
                <a:close/>
                <a:moveTo>
                  <a:pt x="7825368" y="4649325"/>
                </a:moveTo>
                <a:cubicBezTo>
                  <a:pt x="7829926" y="4650868"/>
                  <a:pt x="7833524" y="4654616"/>
                  <a:pt x="7835400" y="4661175"/>
                </a:cubicBezTo>
                <a:cubicBezTo>
                  <a:pt x="7849168" y="4713650"/>
                  <a:pt x="7866690" y="4791113"/>
                  <a:pt x="7851672" y="4843587"/>
                </a:cubicBezTo>
                <a:cubicBezTo>
                  <a:pt x="7840408" y="4881069"/>
                  <a:pt x="7827892" y="4913554"/>
                  <a:pt x="7827892" y="4942290"/>
                </a:cubicBezTo>
                <a:cubicBezTo>
                  <a:pt x="7826640" y="4966028"/>
                  <a:pt x="7811620" y="4987268"/>
                  <a:pt x="7804112" y="5011007"/>
                </a:cubicBezTo>
                <a:cubicBezTo>
                  <a:pt x="7802860" y="5013506"/>
                  <a:pt x="7802860" y="5016004"/>
                  <a:pt x="7802860" y="5018503"/>
                </a:cubicBezTo>
                <a:lnTo>
                  <a:pt x="7802860" y="5049738"/>
                </a:lnTo>
                <a:cubicBezTo>
                  <a:pt x="7802860" y="5074726"/>
                  <a:pt x="7794098" y="5099714"/>
                  <a:pt x="7784086" y="5123453"/>
                </a:cubicBezTo>
                <a:cubicBezTo>
                  <a:pt x="7776576" y="5139695"/>
                  <a:pt x="7771570" y="5154688"/>
                  <a:pt x="7767816" y="5169680"/>
                </a:cubicBezTo>
                <a:cubicBezTo>
                  <a:pt x="7754048" y="5222155"/>
                  <a:pt x="7700230" y="5249642"/>
                  <a:pt x="7647664" y="5264635"/>
                </a:cubicBezTo>
                <a:cubicBezTo>
                  <a:pt x="7621382" y="5270882"/>
                  <a:pt x="7591344" y="5260886"/>
                  <a:pt x="7580080" y="5235898"/>
                </a:cubicBezTo>
                <a:cubicBezTo>
                  <a:pt x="7571318" y="5215908"/>
                  <a:pt x="7571318" y="5194668"/>
                  <a:pt x="7571318" y="5173429"/>
                </a:cubicBezTo>
                <a:cubicBezTo>
                  <a:pt x="7571318" y="5122203"/>
                  <a:pt x="7577576" y="5059733"/>
                  <a:pt x="7598852" y="5013506"/>
                </a:cubicBezTo>
                <a:cubicBezTo>
                  <a:pt x="7602608" y="5004760"/>
                  <a:pt x="7607614" y="4993515"/>
                  <a:pt x="7607614" y="4983520"/>
                </a:cubicBezTo>
                <a:cubicBezTo>
                  <a:pt x="7606362" y="4961031"/>
                  <a:pt x="7592594" y="4948537"/>
                  <a:pt x="7588840" y="4928547"/>
                </a:cubicBezTo>
                <a:cubicBezTo>
                  <a:pt x="7583834" y="4907307"/>
                  <a:pt x="7597602" y="4886067"/>
                  <a:pt x="7612620" y="4869825"/>
                </a:cubicBezTo>
                <a:cubicBezTo>
                  <a:pt x="7626388" y="4856081"/>
                  <a:pt x="7640154" y="4841089"/>
                  <a:pt x="7656426" y="4828595"/>
                </a:cubicBezTo>
                <a:cubicBezTo>
                  <a:pt x="7698978" y="4794861"/>
                  <a:pt x="7742784" y="4754880"/>
                  <a:pt x="7764062" y="4706154"/>
                </a:cubicBezTo>
                <a:cubicBezTo>
                  <a:pt x="7769068" y="4696159"/>
                  <a:pt x="7775326" y="4687413"/>
                  <a:pt x="7779080" y="4678667"/>
                </a:cubicBezTo>
                <a:cubicBezTo>
                  <a:pt x="7789406" y="4659926"/>
                  <a:pt x="7811700" y="4644699"/>
                  <a:pt x="7825368" y="4649325"/>
                </a:cubicBezTo>
                <a:close/>
                <a:moveTo>
                  <a:pt x="11371220" y="4600218"/>
                </a:moveTo>
                <a:cubicBezTo>
                  <a:pt x="11396140" y="4607679"/>
                  <a:pt x="11414828" y="4636282"/>
                  <a:pt x="11416076" y="4662398"/>
                </a:cubicBezTo>
                <a:cubicBezTo>
                  <a:pt x="11427288" y="4743232"/>
                  <a:pt x="11490834" y="4774322"/>
                  <a:pt x="11510770" y="4843964"/>
                </a:cubicBezTo>
                <a:cubicBezTo>
                  <a:pt x="11517000" y="4866349"/>
                  <a:pt x="11528214" y="4886247"/>
                  <a:pt x="11541920" y="4904901"/>
                </a:cubicBezTo>
                <a:cubicBezTo>
                  <a:pt x="11559364" y="4928529"/>
                  <a:pt x="11575560" y="4962107"/>
                  <a:pt x="11579298" y="4991953"/>
                </a:cubicBezTo>
                <a:cubicBezTo>
                  <a:pt x="11581790" y="5026774"/>
                  <a:pt x="11595496" y="5054133"/>
                  <a:pt x="11597988" y="5091441"/>
                </a:cubicBezTo>
                <a:cubicBezTo>
                  <a:pt x="11597988" y="5108852"/>
                  <a:pt x="11599234" y="5138698"/>
                  <a:pt x="11615432" y="5132480"/>
                </a:cubicBezTo>
                <a:cubicBezTo>
                  <a:pt x="11616678" y="5132480"/>
                  <a:pt x="11617924" y="5132480"/>
                  <a:pt x="11619170" y="5132480"/>
                </a:cubicBezTo>
                <a:cubicBezTo>
                  <a:pt x="11656550" y="5113826"/>
                  <a:pt x="11683962" y="5142429"/>
                  <a:pt x="11693930" y="5180981"/>
                </a:cubicBezTo>
                <a:cubicBezTo>
                  <a:pt x="11712620" y="5248135"/>
                  <a:pt x="11733800" y="5319021"/>
                  <a:pt x="11727572" y="5387419"/>
                </a:cubicBezTo>
                <a:cubicBezTo>
                  <a:pt x="11725080" y="5412291"/>
                  <a:pt x="11712620" y="5432189"/>
                  <a:pt x="11702652" y="5452087"/>
                </a:cubicBezTo>
                <a:cubicBezTo>
                  <a:pt x="11687700" y="5484420"/>
                  <a:pt x="11661534" y="5534164"/>
                  <a:pt x="11642844" y="5564011"/>
                </a:cubicBezTo>
                <a:cubicBezTo>
                  <a:pt x="11626646" y="5590127"/>
                  <a:pt x="11602972" y="5623704"/>
                  <a:pt x="11585528" y="5649820"/>
                </a:cubicBezTo>
                <a:cubicBezTo>
                  <a:pt x="11579298" y="5658525"/>
                  <a:pt x="11570576" y="5667230"/>
                  <a:pt x="11563102" y="5674692"/>
                </a:cubicBezTo>
                <a:cubicBezTo>
                  <a:pt x="11529460" y="5705782"/>
                  <a:pt x="11495818" y="5750552"/>
                  <a:pt x="11459684" y="5776667"/>
                </a:cubicBezTo>
                <a:cubicBezTo>
                  <a:pt x="11449716" y="5784129"/>
                  <a:pt x="11440994" y="5791591"/>
                  <a:pt x="11431026" y="5799052"/>
                </a:cubicBezTo>
                <a:cubicBezTo>
                  <a:pt x="11412336" y="5813975"/>
                  <a:pt x="11388664" y="5820193"/>
                  <a:pt x="11363744" y="5820193"/>
                </a:cubicBezTo>
                <a:cubicBezTo>
                  <a:pt x="11254096" y="5817706"/>
                  <a:pt x="11193044" y="5813975"/>
                  <a:pt x="11120776" y="5782885"/>
                </a:cubicBezTo>
                <a:cubicBezTo>
                  <a:pt x="11098348" y="5772937"/>
                  <a:pt x="11089628" y="5743090"/>
                  <a:pt x="11092120" y="5718218"/>
                </a:cubicBezTo>
                <a:cubicBezTo>
                  <a:pt x="11094610" y="5692102"/>
                  <a:pt x="11060970" y="5674692"/>
                  <a:pt x="11038542" y="5661012"/>
                </a:cubicBezTo>
                <a:cubicBezTo>
                  <a:pt x="11032312" y="5658525"/>
                  <a:pt x="11028574" y="5656038"/>
                  <a:pt x="11024836" y="5653551"/>
                </a:cubicBezTo>
                <a:cubicBezTo>
                  <a:pt x="11001162" y="5639871"/>
                  <a:pt x="10970012" y="5634896"/>
                  <a:pt x="10957552" y="5611268"/>
                </a:cubicBezTo>
                <a:cubicBezTo>
                  <a:pt x="10943846" y="5585152"/>
                  <a:pt x="10926404" y="5561524"/>
                  <a:pt x="10906468" y="5541626"/>
                </a:cubicBezTo>
                <a:cubicBezTo>
                  <a:pt x="10889024" y="5527946"/>
                  <a:pt x="10867842" y="5520485"/>
                  <a:pt x="10846660" y="5520485"/>
                </a:cubicBezTo>
                <a:cubicBezTo>
                  <a:pt x="10761934" y="5516754"/>
                  <a:pt x="10687174" y="5524216"/>
                  <a:pt x="10632350" y="5549088"/>
                </a:cubicBezTo>
                <a:cubicBezTo>
                  <a:pt x="10588742" y="5570229"/>
                  <a:pt x="10541394" y="5586396"/>
                  <a:pt x="10494046" y="5592614"/>
                </a:cubicBezTo>
                <a:cubicBezTo>
                  <a:pt x="10434240" y="5600075"/>
                  <a:pt x="10400598" y="5628678"/>
                  <a:pt x="10355742" y="5649820"/>
                </a:cubicBezTo>
                <a:cubicBezTo>
                  <a:pt x="10347020" y="5653551"/>
                  <a:pt x="10334560" y="5657281"/>
                  <a:pt x="10325838" y="5656038"/>
                </a:cubicBezTo>
                <a:cubicBezTo>
                  <a:pt x="10276000" y="5647332"/>
                  <a:pt x="10239866" y="5585152"/>
                  <a:pt x="10253572" y="5536652"/>
                </a:cubicBezTo>
                <a:cubicBezTo>
                  <a:pt x="10259802" y="5514267"/>
                  <a:pt x="10266032" y="5491882"/>
                  <a:pt x="10262294" y="5460792"/>
                </a:cubicBezTo>
                <a:cubicBezTo>
                  <a:pt x="10253572" y="5412291"/>
                  <a:pt x="10233636" y="5346380"/>
                  <a:pt x="10229898" y="5297880"/>
                </a:cubicBezTo>
                <a:cubicBezTo>
                  <a:pt x="10227406" y="5270520"/>
                  <a:pt x="10219930" y="5244405"/>
                  <a:pt x="10212454" y="5219533"/>
                </a:cubicBezTo>
                <a:cubicBezTo>
                  <a:pt x="10202486" y="5183468"/>
                  <a:pt x="10209962" y="5146160"/>
                  <a:pt x="10244850" y="5138698"/>
                </a:cubicBezTo>
                <a:cubicBezTo>
                  <a:pt x="10267278" y="5134968"/>
                  <a:pt x="10293442" y="5132480"/>
                  <a:pt x="10313378" y="5125019"/>
                </a:cubicBezTo>
                <a:cubicBezTo>
                  <a:pt x="10322100" y="5122531"/>
                  <a:pt x="10332068" y="5117557"/>
                  <a:pt x="10340790" y="5112583"/>
                </a:cubicBezTo>
                <a:cubicBezTo>
                  <a:pt x="10383154" y="5083980"/>
                  <a:pt x="10369448" y="5003146"/>
                  <a:pt x="10408074" y="4969568"/>
                </a:cubicBezTo>
                <a:cubicBezTo>
                  <a:pt x="10430502" y="4949671"/>
                  <a:pt x="10435486" y="4958376"/>
                  <a:pt x="10447944" y="4970812"/>
                </a:cubicBezTo>
                <a:cubicBezTo>
                  <a:pt x="10461650" y="4983248"/>
                  <a:pt x="10486570" y="4983248"/>
                  <a:pt x="10490308" y="4963350"/>
                </a:cubicBezTo>
                <a:cubicBezTo>
                  <a:pt x="10492800" y="4949671"/>
                  <a:pt x="10490308" y="4931017"/>
                  <a:pt x="10491554" y="4917337"/>
                </a:cubicBezTo>
                <a:cubicBezTo>
                  <a:pt x="10494046" y="4899926"/>
                  <a:pt x="10513982" y="4897439"/>
                  <a:pt x="10531426" y="4893708"/>
                </a:cubicBezTo>
                <a:cubicBezTo>
                  <a:pt x="10546378" y="4891221"/>
                  <a:pt x="10560084" y="4887490"/>
                  <a:pt x="10573790" y="4883760"/>
                </a:cubicBezTo>
                <a:cubicBezTo>
                  <a:pt x="10614906" y="4875054"/>
                  <a:pt x="10668484" y="4892465"/>
                  <a:pt x="10679698" y="4852669"/>
                </a:cubicBezTo>
                <a:cubicBezTo>
                  <a:pt x="10684682" y="4840233"/>
                  <a:pt x="10687174" y="4825310"/>
                  <a:pt x="10689666" y="4811631"/>
                </a:cubicBezTo>
                <a:cubicBezTo>
                  <a:pt x="10693404" y="4778053"/>
                  <a:pt x="10717078" y="4753181"/>
                  <a:pt x="10749474" y="4743232"/>
                </a:cubicBezTo>
                <a:cubicBezTo>
                  <a:pt x="10784360" y="4730796"/>
                  <a:pt x="10822986" y="4722091"/>
                  <a:pt x="10864104" y="4715873"/>
                </a:cubicBezTo>
                <a:cubicBezTo>
                  <a:pt x="10880302" y="4714629"/>
                  <a:pt x="10881548" y="4698463"/>
                  <a:pt x="10881548" y="4681052"/>
                </a:cubicBezTo>
                <a:cubicBezTo>
                  <a:pt x="10882794" y="4652449"/>
                  <a:pt x="10911452" y="4648718"/>
                  <a:pt x="10940108" y="4652449"/>
                </a:cubicBezTo>
                <a:cubicBezTo>
                  <a:pt x="11016114" y="4661154"/>
                  <a:pt x="11119530" y="4644988"/>
                  <a:pt x="11178092" y="4669860"/>
                </a:cubicBezTo>
                <a:cubicBezTo>
                  <a:pt x="11198028" y="4678565"/>
                  <a:pt x="11215472" y="4707168"/>
                  <a:pt x="11195536" y="4714629"/>
                </a:cubicBezTo>
                <a:cubicBezTo>
                  <a:pt x="11178092" y="4720847"/>
                  <a:pt x="11148188" y="4717117"/>
                  <a:pt x="11141958" y="4732040"/>
                </a:cubicBezTo>
                <a:cubicBezTo>
                  <a:pt x="11136974" y="4740745"/>
                  <a:pt x="11138220" y="4755668"/>
                  <a:pt x="11139466" y="4764374"/>
                </a:cubicBezTo>
                <a:cubicBezTo>
                  <a:pt x="11150680" y="4812874"/>
                  <a:pt x="11237900" y="4856400"/>
                  <a:pt x="11285246" y="4853913"/>
                </a:cubicBezTo>
                <a:cubicBezTo>
                  <a:pt x="11288984" y="4853913"/>
                  <a:pt x="11291476" y="4853913"/>
                  <a:pt x="11295214" y="4852669"/>
                </a:cubicBezTo>
                <a:cubicBezTo>
                  <a:pt x="11300198" y="4851426"/>
                  <a:pt x="11305182" y="4848939"/>
                  <a:pt x="11310166" y="4846451"/>
                </a:cubicBezTo>
                <a:cubicBezTo>
                  <a:pt x="11361252" y="4805412"/>
                  <a:pt x="11321380" y="4679808"/>
                  <a:pt x="11345054" y="4613897"/>
                </a:cubicBezTo>
                <a:cubicBezTo>
                  <a:pt x="11348792" y="4602705"/>
                  <a:pt x="11361252" y="4596487"/>
                  <a:pt x="11371220" y="4600218"/>
                </a:cubicBezTo>
                <a:close/>
                <a:moveTo>
                  <a:pt x="10025776" y="4399984"/>
                </a:moveTo>
                <a:cubicBezTo>
                  <a:pt x="10039656" y="4396613"/>
                  <a:pt x="10055252" y="4397532"/>
                  <a:pt x="10069600" y="4401822"/>
                </a:cubicBezTo>
                <a:cubicBezTo>
                  <a:pt x="10133232" y="4421433"/>
                  <a:pt x="10200606" y="4438593"/>
                  <a:pt x="10279210" y="4444722"/>
                </a:cubicBezTo>
                <a:cubicBezTo>
                  <a:pt x="10314144" y="4447173"/>
                  <a:pt x="10351574" y="4475364"/>
                  <a:pt x="10379024" y="4496201"/>
                </a:cubicBezTo>
                <a:cubicBezTo>
                  <a:pt x="10398986" y="4512135"/>
                  <a:pt x="10376528" y="4536649"/>
                  <a:pt x="10351574" y="4536649"/>
                </a:cubicBezTo>
                <a:cubicBezTo>
                  <a:pt x="10221816" y="4540326"/>
                  <a:pt x="10148204" y="4490072"/>
                  <a:pt x="10034666" y="4476590"/>
                </a:cubicBezTo>
                <a:cubicBezTo>
                  <a:pt x="10005968" y="4474138"/>
                  <a:pt x="9977272" y="4448399"/>
                  <a:pt x="9992244" y="4423885"/>
                </a:cubicBezTo>
                <a:cubicBezTo>
                  <a:pt x="9999730" y="4411015"/>
                  <a:pt x="10011896" y="4403354"/>
                  <a:pt x="10025776" y="4399984"/>
                </a:cubicBezTo>
                <a:close/>
                <a:moveTo>
                  <a:pt x="11209306" y="4195494"/>
                </a:moveTo>
                <a:lnTo>
                  <a:pt x="11237950" y="4195494"/>
                </a:lnTo>
                <a:cubicBezTo>
                  <a:pt x="11249158" y="4195494"/>
                  <a:pt x="11261610" y="4196733"/>
                  <a:pt x="11271574" y="4200448"/>
                </a:cubicBezTo>
                <a:cubicBezTo>
                  <a:pt x="11350030" y="4227698"/>
                  <a:pt x="11387390" y="4293345"/>
                  <a:pt x="11477056" y="4310686"/>
                </a:cubicBezTo>
                <a:cubicBezTo>
                  <a:pt x="11496980" y="4314402"/>
                  <a:pt x="11513170" y="4329265"/>
                  <a:pt x="11513170" y="4349083"/>
                </a:cubicBezTo>
                <a:cubicBezTo>
                  <a:pt x="11513170" y="4355277"/>
                  <a:pt x="11514416" y="4362708"/>
                  <a:pt x="11516906" y="4366424"/>
                </a:cubicBezTo>
                <a:cubicBezTo>
                  <a:pt x="11543058" y="4404821"/>
                  <a:pt x="11586646" y="4422162"/>
                  <a:pt x="11625252" y="4449412"/>
                </a:cubicBezTo>
                <a:cubicBezTo>
                  <a:pt x="11636460" y="4456844"/>
                  <a:pt x="11642686" y="4474184"/>
                  <a:pt x="11645176" y="4489048"/>
                </a:cubicBezTo>
                <a:cubicBezTo>
                  <a:pt x="11651404" y="4526207"/>
                  <a:pt x="11643932" y="4573274"/>
                  <a:pt x="11612798" y="4550979"/>
                </a:cubicBezTo>
                <a:cubicBezTo>
                  <a:pt x="11592872" y="4534877"/>
                  <a:pt x="11575438" y="4512582"/>
                  <a:pt x="11558002" y="4498957"/>
                </a:cubicBezTo>
                <a:cubicBezTo>
                  <a:pt x="11551776" y="4492764"/>
                  <a:pt x="11543058" y="4490287"/>
                  <a:pt x="11533096" y="4489048"/>
                </a:cubicBezTo>
                <a:cubicBezTo>
                  <a:pt x="11480792" y="4487809"/>
                  <a:pt x="11484528" y="4537354"/>
                  <a:pt x="11448412" y="4548502"/>
                </a:cubicBezTo>
                <a:cubicBezTo>
                  <a:pt x="11438450" y="4552218"/>
                  <a:pt x="11428488" y="4549741"/>
                  <a:pt x="11419770" y="4547263"/>
                </a:cubicBezTo>
                <a:cubicBezTo>
                  <a:pt x="11383654" y="4533638"/>
                  <a:pt x="11358748" y="4501434"/>
                  <a:pt x="11325124" y="4492764"/>
                </a:cubicBezTo>
                <a:cubicBezTo>
                  <a:pt x="11292744" y="4485332"/>
                  <a:pt x="11255384" y="4466753"/>
                  <a:pt x="11255384" y="4434548"/>
                </a:cubicBezTo>
                <a:cubicBezTo>
                  <a:pt x="11255384" y="4423401"/>
                  <a:pt x="11251648" y="4413492"/>
                  <a:pt x="11242930" y="4406060"/>
                </a:cubicBezTo>
                <a:cubicBezTo>
                  <a:pt x="11185644" y="4354038"/>
                  <a:pt x="11103452" y="4321834"/>
                  <a:pt x="11037448" y="4276005"/>
                </a:cubicBezTo>
                <a:cubicBezTo>
                  <a:pt x="11029976" y="4271050"/>
                  <a:pt x="11023750" y="4266096"/>
                  <a:pt x="11015032" y="4264857"/>
                </a:cubicBezTo>
                <a:cubicBezTo>
                  <a:pt x="10985144" y="4259902"/>
                  <a:pt x="10957746" y="4288391"/>
                  <a:pt x="10950274" y="4278482"/>
                </a:cubicBezTo>
                <a:cubicBezTo>
                  <a:pt x="10944048" y="4273527"/>
                  <a:pt x="10944048" y="4262380"/>
                  <a:pt x="10944048" y="4256187"/>
                </a:cubicBezTo>
                <a:cubicBezTo>
                  <a:pt x="10950274" y="4211596"/>
                  <a:pt x="11018768" y="4240084"/>
                  <a:pt x="11062356" y="4242562"/>
                </a:cubicBezTo>
                <a:cubicBezTo>
                  <a:pt x="11063602" y="4242562"/>
                  <a:pt x="11063602" y="4242562"/>
                  <a:pt x="11064846" y="4242562"/>
                </a:cubicBezTo>
                <a:cubicBezTo>
                  <a:pt x="11073564" y="4242562"/>
                  <a:pt x="11081036" y="4241323"/>
                  <a:pt x="11088508" y="4240084"/>
                </a:cubicBezTo>
                <a:cubicBezTo>
                  <a:pt x="11090998" y="4240084"/>
                  <a:pt x="11092244" y="4240084"/>
                  <a:pt x="11094734" y="4240084"/>
                </a:cubicBezTo>
                <a:cubicBezTo>
                  <a:pt x="11135832" y="4231414"/>
                  <a:pt x="11166964" y="4195494"/>
                  <a:pt x="11209306" y="4195494"/>
                </a:cubicBezTo>
                <a:close/>
                <a:moveTo>
                  <a:pt x="10639934" y="4138005"/>
                </a:moveTo>
                <a:cubicBezTo>
                  <a:pt x="10656166" y="4139530"/>
                  <a:pt x="10671754" y="4143547"/>
                  <a:pt x="10685160" y="4150036"/>
                </a:cubicBezTo>
                <a:cubicBezTo>
                  <a:pt x="10697632" y="4156216"/>
                  <a:pt x="10707608" y="4164867"/>
                  <a:pt x="10712596" y="4177227"/>
                </a:cubicBezTo>
                <a:cubicBezTo>
                  <a:pt x="10717584" y="4187114"/>
                  <a:pt x="10711350" y="4198238"/>
                  <a:pt x="10701372" y="4201946"/>
                </a:cubicBezTo>
                <a:cubicBezTo>
                  <a:pt x="10675184" y="4211833"/>
                  <a:pt x="10641514" y="4236552"/>
                  <a:pt x="10657726" y="4260035"/>
                </a:cubicBezTo>
                <a:cubicBezTo>
                  <a:pt x="10667702" y="4276103"/>
                  <a:pt x="10678926" y="4289698"/>
                  <a:pt x="10687656" y="4307002"/>
                </a:cubicBezTo>
                <a:cubicBezTo>
                  <a:pt x="10700126" y="4328013"/>
                  <a:pt x="10685160" y="4357676"/>
                  <a:pt x="10661466" y="4353968"/>
                </a:cubicBezTo>
                <a:cubicBezTo>
                  <a:pt x="10644008" y="4350260"/>
                  <a:pt x="10635278" y="4334193"/>
                  <a:pt x="10621560" y="4319361"/>
                </a:cubicBezTo>
                <a:cubicBezTo>
                  <a:pt x="10611584" y="4305766"/>
                  <a:pt x="10595372" y="4300822"/>
                  <a:pt x="10584148" y="4313181"/>
                </a:cubicBezTo>
                <a:cubicBezTo>
                  <a:pt x="10562948" y="4340372"/>
                  <a:pt x="10531770" y="4370035"/>
                  <a:pt x="10514312" y="4340372"/>
                </a:cubicBezTo>
                <a:cubicBezTo>
                  <a:pt x="10488124" y="4297114"/>
                  <a:pt x="10494358" y="4241496"/>
                  <a:pt x="10518052" y="4192058"/>
                </a:cubicBezTo>
                <a:cubicBezTo>
                  <a:pt x="10536758" y="4151272"/>
                  <a:pt x="10591240" y="4133428"/>
                  <a:pt x="10639934" y="4138005"/>
                </a:cubicBezTo>
                <a:close/>
                <a:moveTo>
                  <a:pt x="9688496" y="3946557"/>
                </a:moveTo>
                <a:cubicBezTo>
                  <a:pt x="9690548" y="3946381"/>
                  <a:pt x="9692578" y="3947631"/>
                  <a:pt x="9694766" y="3951068"/>
                </a:cubicBezTo>
                <a:cubicBezTo>
                  <a:pt x="9708516" y="3968566"/>
                  <a:pt x="9734766" y="3996062"/>
                  <a:pt x="9747266" y="4013559"/>
                </a:cubicBezTo>
                <a:cubicBezTo>
                  <a:pt x="9762268" y="4033557"/>
                  <a:pt x="9787268" y="4051054"/>
                  <a:pt x="9802268" y="4072301"/>
                </a:cubicBezTo>
                <a:cubicBezTo>
                  <a:pt x="9814768" y="4091049"/>
                  <a:pt x="9838518" y="4112296"/>
                  <a:pt x="9864768" y="4132293"/>
                </a:cubicBezTo>
                <a:cubicBezTo>
                  <a:pt x="9904770" y="4162289"/>
                  <a:pt x="9932270" y="4209782"/>
                  <a:pt x="9952270" y="4257275"/>
                </a:cubicBezTo>
                <a:cubicBezTo>
                  <a:pt x="9963520" y="4283522"/>
                  <a:pt x="9974770" y="4308518"/>
                  <a:pt x="9974770" y="4332265"/>
                </a:cubicBezTo>
                <a:cubicBezTo>
                  <a:pt x="9976020" y="4358511"/>
                  <a:pt x="9951020" y="4381008"/>
                  <a:pt x="9924770" y="4376009"/>
                </a:cubicBezTo>
                <a:cubicBezTo>
                  <a:pt x="9918520" y="4376009"/>
                  <a:pt x="9912270" y="4373509"/>
                  <a:pt x="9906020" y="4369760"/>
                </a:cubicBezTo>
                <a:cubicBezTo>
                  <a:pt x="9837268" y="4334765"/>
                  <a:pt x="9804768" y="4221030"/>
                  <a:pt x="9753516" y="4161039"/>
                </a:cubicBezTo>
                <a:cubicBezTo>
                  <a:pt x="9704766" y="4102297"/>
                  <a:pt x="9617264" y="4078550"/>
                  <a:pt x="9594764" y="3996062"/>
                </a:cubicBezTo>
                <a:cubicBezTo>
                  <a:pt x="9587264" y="3969815"/>
                  <a:pt x="9607264" y="3947319"/>
                  <a:pt x="9631014" y="3956067"/>
                </a:cubicBezTo>
                <a:cubicBezTo>
                  <a:pt x="9646016" y="3962317"/>
                  <a:pt x="9657266" y="3969815"/>
                  <a:pt x="9664766" y="3966066"/>
                </a:cubicBezTo>
                <a:cubicBezTo>
                  <a:pt x="9676016" y="3960442"/>
                  <a:pt x="9682344" y="3947084"/>
                  <a:pt x="9688496" y="3946557"/>
                </a:cubicBezTo>
                <a:close/>
                <a:moveTo>
                  <a:pt x="10441236" y="3930371"/>
                </a:moveTo>
                <a:cubicBezTo>
                  <a:pt x="10454714" y="3929240"/>
                  <a:pt x="10468214" y="3932438"/>
                  <a:pt x="10481634" y="3941796"/>
                </a:cubicBezTo>
                <a:cubicBezTo>
                  <a:pt x="10489126" y="3946787"/>
                  <a:pt x="10497864" y="3953026"/>
                  <a:pt x="10505354" y="3959265"/>
                </a:cubicBezTo>
                <a:cubicBezTo>
                  <a:pt x="10516590" y="3967999"/>
                  <a:pt x="10525330" y="3980477"/>
                  <a:pt x="10524082" y="3994202"/>
                </a:cubicBezTo>
                <a:cubicBezTo>
                  <a:pt x="10524082" y="3995450"/>
                  <a:pt x="10524082" y="3997946"/>
                  <a:pt x="10522832" y="3999194"/>
                </a:cubicBezTo>
                <a:cubicBezTo>
                  <a:pt x="10516590" y="4034131"/>
                  <a:pt x="10486628" y="4074060"/>
                  <a:pt x="10480386" y="4108997"/>
                </a:cubicBezTo>
                <a:cubicBezTo>
                  <a:pt x="10474144" y="4142687"/>
                  <a:pt x="10462908" y="4201332"/>
                  <a:pt x="10454170" y="4236270"/>
                </a:cubicBezTo>
                <a:cubicBezTo>
                  <a:pt x="10446678" y="4262473"/>
                  <a:pt x="10441684" y="4289924"/>
                  <a:pt x="10425456" y="4306145"/>
                </a:cubicBezTo>
                <a:cubicBezTo>
                  <a:pt x="10416716" y="4313632"/>
                  <a:pt x="10409226" y="4323614"/>
                  <a:pt x="10420462" y="4327357"/>
                </a:cubicBezTo>
                <a:cubicBezTo>
                  <a:pt x="10432946" y="4329853"/>
                  <a:pt x="10440436" y="4342330"/>
                  <a:pt x="10429200" y="4346074"/>
                </a:cubicBezTo>
                <a:cubicBezTo>
                  <a:pt x="10425456" y="4347321"/>
                  <a:pt x="10420462" y="4349817"/>
                  <a:pt x="10416716" y="4349817"/>
                </a:cubicBezTo>
                <a:cubicBezTo>
                  <a:pt x="10394244" y="4356056"/>
                  <a:pt x="10374270" y="4381011"/>
                  <a:pt x="10351798" y="4379763"/>
                </a:cubicBezTo>
                <a:cubicBezTo>
                  <a:pt x="10333072" y="4377268"/>
                  <a:pt x="10319340" y="4371029"/>
                  <a:pt x="10308104" y="4363542"/>
                </a:cubicBezTo>
                <a:cubicBezTo>
                  <a:pt x="10256918" y="4329853"/>
                  <a:pt x="10184508" y="4272455"/>
                  <a:pt x="10142062" y="4227535"/>
                </a:cubicBezTo>
                <a:cubicBezTo>
                  <a:pt x="10134572" y="4221297"/>
                  <a:pt x="10129578" y="4213810"/>
                  <a:pt x="10124584" y="4205076"/>
                </a:cubicBezTo>
                <a:cubicBezTo>
                  <a:pt x="10114596" y="4190102"/>
                  <a:pt x="10114596" y="4171386"/>
                  <a:pt x="10120840" y="4155165"/>
                </a:cubicBezTo>
                <a:cubicBezTo>
                  <a:pt x="10154546" y="4075308"/>
                  <a:pt x="10259414" y="4059087"/>
                  <a:pt x="10323084" y="4007928"/>
                </a:cubicBezTo>
                <a:cubicBezTo>
                  <a:pt x="10360538" y="3976110"/>
                  <a:pt x="10400798" y="3933764"/>
                  <a:pt x="10441236" y="3930371"/>
                </a:cubicBezTo>
                <a:close/>
                <a:moveTo>
                  <a:pt x="3133519" y="3656768"/>
                </a:moveTo>
                <a:cubicBezTo>
                  <a:pt x="3145049" y="3654590"/>
                  <a:pt x="3155956" y="3657391"/>
                  <a:pt x="3165305" y="3668593"/>
                </a:cubicBezTo>
                <a:cubicBezTo>
                  <a:pt x="3171538" y="3676061"/>
                  <a:pt x="3177770" y="3682285"/>
                  <a:pt x="3185249" y="3688508"/>
                </a:cubicBezTo>
                <a:cubicBezTo>
                  <a:pt x="3197714" y="3698466"/>
                  <a:pt x="3216412" y="3700956"/>
                  <a:pt x="3225138" y="3687264"/>
                </a:cubicBezTo>
                <a:cubicBezTo>
                  <a:pt x="3243835" y="3652412"/>
                  <a:pt x="3277491" y="3682285"/>
                  <a:pt x="3308654" y="3705934"/>
                </a:cubicBezTo>
                <a:cubicBezTo>
                  <a:pt x="3326105" y="3718382"/>
                  <a:pt x="3346049" y="3728339"/>
                  <a:pt x="3362254" y="3742031"/>
                </a:cubicBezTo>
                <a:cubicBezTo>
                  <a:pt x="3380952" y="3756968"/>
                  <a:pt x="3403389" y="3766926"/>
                  <a:pt x="3422087" y="3751989"/>
                </a:cubicBezTo>
                <a:cubicBezTo>
                  <a:pt x="3429566" y="3745765"/>
                  <a:pt x="3440784" y="3745765"/>
                  <a:pt x="3450756" y="3748255"/>
                </a:cubicBezTo>
                <a:cubicBezTo>
                  <a:pt x="3495631" y="3763191"/>
                  <a:pt x="3535519" y="3783107"/>
                  <a:pt x="3576654" y="3801778"/>
                </a:cubicBezTo>
                <a:cubicBezTo>
                  <a:pt x="3627761" y="3824183"/>
                  <a:pt x="3663910" y="3873971"/>
                  <a:pt x="3700059" y="3917536"/>
                </a:cubicBezTo>
                <a:cubicBezTo>
                  <a:pt x="3701306" y="3920026"/>
                  <a:pt x="3705045" y="3923760"/>
                  <a:pt x="3707538" y="3926249"/>
                </a:cubicBezTo>
                <a:cubicBezTo>
                  <a:pt x="3736208" y="3957367"/>
                  <a:pt x="3784822" y="3951144"/>
                  <a:pt x="3828450" y="3953633"/>
                </a:cubicBezTo>
                <a:cubicBezTo>
                  <a:pt x="3920692" y="3957367"/>
                  <a:pt x="3978031" y="4064413"/>
                  <a:pt x="3968059" y="4131628"/>
                </a:cubicBezTo>
                <a:cubicBezTo>
                  <a:pt x="3965566" y="4151543"/>
                  <a:pt x="3951854" y="4170214"/>
                  <a:pt x="3969306" y="4182661"/>
                </a:cubicBezTo>
                <a:cubicBezTo>
                  <a:pt x="4007948" y="4208800"/>
                  <a:pt x="4072766" y="4224982"/>
                  <a:pt x="4118887" y="4233695"/>
                </a:cubicBezTo>
                <a:cubicBezTo>
                  <a:pt x="4127613" y="4234939"/>
                  <a:pt x="4135092" y="4234939"/>
                  <a:pt x="4143818" y="4237429"/>
                </a:cubicBezTo>
                <a:cubicBezTo>
                  <a:pt x="4184952" y="4243652"/>
                  <a:pt x="4228580" y="4263568"/>
                  <a:pt x="4269715" y="4263568"/>
                </a:cubicBezTo>
                <a:lnTo>
                  <a:pt x="4290906" y="4263568"/>
                </a:lnTo>
                <a:cubicBezTo>
                  <a:pt x="4308357" y="4263568"/>
                  <a:pt x="4327055" y="4267302"/>
                  <a:pt x="4343260" y="4274770"/>
                </a:cubicBezTo>
                <a:cubicBezTo>
                  <a:pt x="4368190" y="4283483"/>
                  <a:pt x="4393120" y="4292196"/>
                  <a:pt x="4414311" y="4305888"/>
                </a:cubicBezTo>
                <a:cubicBezTo>
                  <a:pt x="4450460" y="4325804"/>
                  <a:pt x="4486609" y="4320825"/>
                  <a:pt x="4527744" y="4329538"/>
                </a:cubicBezTo>
                <a:cubicBezTo>
                  <a:pt x="4538962" y="4332027"/>
                  <a:pt x="4547688" y="4345719"/>
                  <a:pt x="4551427" y="4356922"/>
                </a:cubicBezTo>
                <a:cubicBezTo>
                  <a:pt x="4565139" y="4390529"/>
                  <a:pt x="4576358" y="4425381"/>
                  <a:pt x="4576358" y="4473925"/>
                </a:cubicBezTo>
                <a:cubicBezTo>
                  <a:pt x="4576358" y="4478904"/>
                  <a:pt x="4576358" y="4482638"/>
                  <a:pt x="4576358" y="4486372"/>
                </a:cubicBezTo>
                <a:cubicBezTo>
                  <a:pt x="4567632" y="4534916"/>
                  <a:pt x="4547688" y="4590929"/>
                  <a:pt x="4527744" y="4635738"/>
                </a:cubicBezTo>
                <a:cubicBezTo>
                  <a:pt x="4522757" y="4649430"/>
                  <a:pt x="4510292" y="4664367"/>
                  <a:pt x="4501567" y="4676814"/>
                </a:cubicBezTo>
                <a:cubicBezTo>
                  <a:pt x="4485362" y="4699219"/>
                  <a:pt x="4462925" y="4714156"/>
                  <a:pt x="4451706" y="4742784"/>
                </a:cubicBezTo>
                <a:cubicBezTo>
                  <a:pt x="4446720" y="4753987"/>
                  <a:pt x="4439241" y="4762700"/>
                  <a:pt x="4429269" y="4768923"/>
                </a:cubicBezTo>
                <a:cubicBezTo>
                  <a:pt x="4414311" y="4777636"/>
                  <a:pt x="4399353" y="4793817"/>
                  <a:pt x="4395613" y="4809999"/>
                </a:cubicBezTo>
                <a:cubicBezTo>
                  <a:pt x="4394367" y="4816223"/>
                  <a:pt x="4393120" y="4821201"/>
                  <a:pt x="4390627" y="4826180"/>
                </a:cubicBezTo>
                <a:cubicBezTo>
                  <a:pt x="4380655" y="4844851"/>
                  <a:pt x="4373176" y="4868501"/>
                  <a:pt x="4378162" y="4888416"/>
                </a:cubicBezTo>
                <a:cubicBezTo>
                  <a:pt x="4393120" y="4945673"/>
                  <a:pt x="4371929" y="4997951"/>
                  <a:pt x="4353232" y="5048985"/>
                </a:cubicBezTo>
                <a:cubicBezTo>
                  <a:pt x="4335780" y="5101263"/>
                  <a:pt x="4298385" y="5149807"/>
                  <a:pt x="4246032" y="5164743"/>
                </a:cubicBezTo>
                <a:cubicBezTo>
                  <a:pt x="4237306" y="5168477"/>
                  <a:pt x="4227334" y="5169722"/>
                  <a:pt x="4214869" y="5174701"/>
                </a:cubicBezTo>
                <a:cubicBezTo>
                  <a:pt x="4193678" y="5179680"/>
                  <a:pt x="4176227" y="5189638"/>
                  <a:pt x="4162515" y="5205819"/>
                </a:cubicBezTo>
                <a:cubicBezTo>
                  <a:pt x="4156283" y="5212043"/>
                  <a:pt x="4150050" y="5219511"/>
                  <a:pt x="4145064" y="5226979"/>
                </a:cubicBezTo>
                <a:cubicBezTo>
                  <a:pt x="4120134" y="5256852"/>
                  <a:pt x="4103929" y="5292949"/>
                  <a:pt x="4103929" y="5331535"/>
                </a:cubicBezTo>
                <a:cubicBezTo>
                  <a:pt x="4103929" y="5360164"/>
                  <a:pt x="4093957" y="5387548"/>
                  <a:pt x="4072766" y="5406219"/>
                </a:cubicBezTo>
                <a:cubicBezTo>
                  <a:pt x="4055315" y="5422400"/>
                  <a:pt x="4035371" y="5437337"/>
                  <a:pt x="4021659" y="5458497"/>
                </a:cubicBezTo>
                <a:cubicBezTo>
                  <a:pt x="4001715" y="5489615"/>
                  <a:pt x="3964320" y="5524467"/>
                  <a:pt x="3950608" y="5558074"/>
                </a:cubicBezTo>
                <a:cubicBezTo>
                  <a:pt x="3948115" y="5566787"/>
                  <a:pt x="3945622" y="5574255"/>
                  <a:pt x="3944376" y="5582968"/>
                </a:cubicBezTo>
                <a:cubicBezTo>
                  <a:pt x="3941882" y="5591681"/>
                  <a:pt x="3933157" y="5599150"/>
                  <a:pt x="3923185" y="5600395"/>
                </a:cubicBezTo>
                <a:cubicBezTo>
                  <a:pt x="3910720" y="5602884"/>
                  <a:pt x="3898254" y="5614086"/>
                  <a:pt x="3885789" y="5614086"/>
                </a:cubicBezTo>
                <a:lnTo>
                  <a:pt x="3850887" y="5614086"/>
                </a:lnTo>
                <a:cubicBezTo>
                  <a:pt x="3812245" y="5614086"/>
                  <a:pt x="3786068" y="5646449"/>
                  <a:pt x="3799780" y="5682546"/>
                </a:cubicBezTo>
                <a:cubicBezTo>
                  <a:pt x="3803520" y="5691259"/>
                  <a:pt x="3806013" y="5699972"/>
                  <a:pt x="3808506" y="5708685"/>
                </a:cubicBezTo>
                <a:cubicBezTo>
                  <a:pt x="3815985" y="5741047"/>
                  <a:pt x="3789808" y="5769676"/>
                  <a:pt x="3759892" y="5785857"/>
                </a:cubicBezTo>
                <a:cubicBezTo>
                  <a:pt x="3746180" y="5793326"/>
                  <a:pt x="3732468" y="5802039"/>
                  <a:pt x="3717510" y="5808262"/>
                </a:cubicBezTo>
                <a:cubicBezTo>
                  <a:pt x="3667650" y="5830667"/>
                  <a:pt x="3627761" y="5861785"/>
                  <a:pt x="3595352" y="5906595"/>
                </a:cubicBezTo>
                <a:cubicBezTo>
                  <a:pt x="3579147" y="5929000"/>
                  <a:pt x="3552970" y="5941447"/>
                  <a:pt x="3499370" y="5927755"/>
                </a:cubicBezTo>
                <a:cubicBezTo>
                  <a:pt x="3590366" y="5940202"/>
                  <a:pt x="3561696" y="6038535"/>
                  <a:pt x="3525547" y="6100771"/>
                </a:cubicBezTo>
                <a:cubicBezTo>
                  <a:pt x="3510589" y="6124421"/>
                  <a:pt x="3491891" y="6156783"/>
                  <a:pt x="3515575" y="6174209"/>
                </a:cubicBezTo>
                <a:cubicBezTo>
                  <a:pt x="3531780" y="6186657"/>
                  <a:pt x="3554217" y="6192880"/>
                  <a:pt x="3549231" y="6225243"/>
                </a:cubicBezTo>
                <a:cubicBezTo>
                  <a:pt x="3546738" y="6280010"/>
                  <a:pt x="3465715" y="6321086"/>
                  <a:pt x="3443277" y="6372119"/>
                </a:cubicBezTo>
                <a:cubicBezTo>
                  <a:pt x="3440784" y="6377098"/>
                  <a:pt x="3438291" y="6384567"/>
                  <a:pt x="3435798" y="6392035"/>
                </a:cubicBezTo>
                <a:cubicBezTo>
                  <a:pt x="3434552" y="6408216"/>
                  <a:pt x="3427073" y="6428131"/>
                  <a:pt x="3435798" y="6441823"/>
                </a:cubicBezTo>
                <a:cubicBezTo>
                  <a:pt x="3442031" y="6453026"/>
                  <a:pt x="3458236" y="6455515"/>
                  <a:pt x="3470701" y="6461739"/>
                </a:cubicBezTo>
                <a:cubicBezTo>
                  <a:pt x="3491891" y="6471697"/>
                  <a:pt x="3489398" y="6502815"/>
                  <a:pt x="3506850" y="6517751"/>
                </a:cubicBezTo>
                <a:cubicBezTo>
                  <a:pt x="3541752" y="6547625"/>
                  <a:pt x="3559203" y="6583721"/>
                  <a:pt x="3514329" y="6583721"/>
                </a:cubicBezTo>
                <a:cubicBezTo>
                  <a:pt x="3488152" y="6583721"/>
                  <a:pt x="3458236" y="6581232"/>
                  <a:pt x="3433305" y="6581232"/>
                </a:cubicBezTo>
                <a:cubicBezTo>
                  <a:pt x="3413361" y="6581232"/>
                  <a:pt x="3394663" y="6577498"/>
                  <a:pt x="3378459" y="6567540"/>
                </a:cubicBezTo>
                <a:cubicBezTo>
                  <a:pt x="3365994" y="6560072"/>
                  <a:pt x="3354775" y="6553848"/>
                  <a:pt x="3341063" y="6548869"/>
                </a:cubicBezTo>
                <a:cubicBezTo>
                  <a:pt x="3321119" y="6540156"/>
                  <a:pt x="3306161" y="6520241"/>
                  <a:pt x="3296189" y="6502815"/>
                </a:cubicBezTo>
                <a:cubicBezTo>
                  <a:pt x="3288710" y="6489123"/>
                  <a:pt x="3281231" y="6474186"/>
                  <a:pt x="3270012" y="6462984"/>
                </a:cubicBezTo>
                <a:cubicBezTo>
                  <a:pt x="3257547" y="6450537"/>
                  <a:pt x="3250068" y="6433111"/>
                  <a:pt x="3242589" y="6414440"/>
                </a:cubicBezTo>
                <a:cubicBezTo>
                  <a:pt x="3220152" y="6359672"/>
                  <a:pt x="3212672" y="6287479"/>
                  <a:pt x="3197714" y="6230221"/>
                </a:cubicBezTo>
                <a:cubicBezTo>
                  <a:pt x="3191482" y="6202838"/>
                  <a:pt x="3179017" y="6176699"/>
                  <a:pt x="3170291" y="6144336"/>
                </a:cubicBezTo>
                <a:cubicBezTo>
                  <a:pt x="3160319" y="6110729"/>
                  <a:pt x="3175277" y="6073387"/>
                  <a:pt x="3170291" y="6038535"/>
                </a:cubicBezTo>
                <a:cubicBezTo>
                  <a:pt x="3167798" y="6021109"/>
                  <a:pt x="3162812" y="6007417"/>
                  <a:pt x="3165305" y="5991236"/>
                </a:cubicBezTo>
                <a:cubicBezTo>
                  <a:pt x="3167798" y="5976299"/>
                  <a:pt x="3184003" y="5962607"/>
                  <a:pt x="3176524" y="5948915"/>
                </a:cubicBezTo>
                <a:cubicBezTo>
                  <a:pt x="3167798" y="5936468"/>
                  <a:pt x="3139128" y="5943937"/>
                  <a:pt x="3137882" y="5926511"/>
                </a:cubicBezTo>
                <a:cubicBezTo>
                  <a:pt x="3137882" y="5915308"/>
                  <a:pt x="3145361" y="5905350"/>
                  <a:pt x="3154086" y="5899127"/>
                </a:cubicBezTo>
                <a:cubicBezTo>
                  <a:pt x="3184003" y="5876722"/>
                  <a:pt x="3236356" y="5871743"/>
                  <a:pt x="3222645" y="5807017"/>
                </a:cubicBezTo>
                <a:cubicBezTo>
                  <a:pt x="3217658" y="5790836"/>
                  <a:pt x="3207686" y="5790836"/>
                  <a:pt x="3196468" y="5795815"/>
                </a:cubicBezTo>
                <a:cubicBezTo>
                  <a:pt x="3160319" y="5808262"/>
                  <a:pt x="3150347" y="5769676"/>
                  <a:pt x="3154086" y="5731090"/>
                </a:cubicBezTo>
                <a:cubicBezTo>
                  <a:pt x="3162812" y="5661386"/>
                  <a:pt x="3156579" y="5577989"/>
                  <a:pt x="3181510" y="5523222"/>
                </a:cubicBezTo>
                <a:cubicBezTo>
                  <a:pt x="3197714" y="5487125"/>
                  <a:pt x="3228877" y="5454763"/>
                  <a:pt x="3225138" y="5413687"/>
                </a:cubicBezTo>
                <a:cubicBezTo>
                  <a:pt x="3218905" y="5353940"/>
                  <a:pt x="3195221" y="5300417"/>
                  <a:pt x="3215165" y="5253118"/>
                </a:cubicBezTo>
                <a:cubicBezTo>
                  <a:pt x="3218905" y="5243161"/>
                  <a:pt x="3222645" y="5231958"/>
                  <a:pt x="3220152" y="5220756"/>
                </a:cubicBezTo>
                <a:cubicBezTo>
                  <a:pt x="3212672" y="5193372"/>
                  <a:pt x="3201454" y="5153541"/>
                  <a:pt x="3211426" y="5127402"/>
                </a:cubicBezTo>
                <a:cubicBezTo>
                  <a:pt x="3211426" y="5124912"/>
                  <a:pt x="3212672" y="5122423"/>
                  <a:pt x="3212672" y="5121178"/>
                </a:cubicBezTo>
                <a:cubicBezTo>
                  <a:pt x="3217658" y="5109976"/>
                  <a:pt x="3222645" y="5097529"/>
                  <a:pt x="3222645" y="5085081"/>
                </a:cubicBezTo>
                <a:cubicBezTo>
                  <a:pt x="3218905" y="5036537"/>
                  <a:pt x="3200207" y="5000441"/>
                  <a:pt x="3179017" y="4966833"/>
                </a:cubicBezTo>
                <a:cubicBezTo>
                  <a:pt x="3155333" y="4923268"/>
                  <a:pt x="3107965" y="4898374"/>
                  <a:pt x="3069323" y="4868501"/>
                </a:cubicBezTo>
                <a:cubicBezTo>
                  <a:pt x="3034421" y="4844851"/>
                  <a:pt x="3013230" y="4809999"/>
                  <a:pt x="2983314" y="4780126"/>
                </a:cubicBezTo>
                <a:cubicBezTo>
                  <a:pt x="2970849" y="4767679"/>
                  <a:pt x="2954644" y="4747763"/>
                  <a:pt x="2963370" y="4731582"/>
                </a:cubicBezTo>
                <a:cubicBezTo>
                  <a:pt x="2977082" y="4702953"/>
                  <a:pt x="2960877" y="4683038"/>
                  <a:pt x="2932207" y="4669346"/>
                </a:cubicBezTo>
                <a:cubicBezTo>
                  <a:pt x="2877360" y="4643207"/>
                  <a:pt x="2836226" y="4602131"/>
                  <a:pt x="2832486" y="4529937"/>
                </a:cubicBezTo>
                <a:cubicBezTo>
                  <a:pt x="2831240" y="4507533"/>
                  <a:pt x="2849937" y="4490106"/>
                  <a:pt x="2871128" y="4485128"/>
                </a:cubicBezTo>
                <a:cubicBezTo>
                  <a:pt x="2899798" y="4478904"/>
                  <a:pt x="2894812" y="4450275"/>
                  <a:pt x="2868635" y="4439073"/>
                </a:cubicBezTo>
                <a:cubicBezTo>
                  <a:pt x="2867388" y="4439073"/>
                  <a:pt x="2864895" y="4437828"/>
                  <a:pt x="2863649" y="4437828"/>
                </a:cubicBezTo>
                <a:cubicBezTo>
                  <a:pt x="2827500" y="4422892"/>
                  <a:pt x="2828746" y="4374348"/>
                  <a:pt x="2818774" y="4338251"/>
                </a:cubicBezTo>
                <a:cubicBezTo>
                  <a:pt x="2806309" y="4300909"/>
                  <a:pt x="2781379" y="4256100"/>
                  <a:pt x="2798830" y="4195108"/>
                </a:cubicBezTo>
                <a:cubicBezTo>
                  <a:pt x="2812542" y="4139096"/>
                  <a:pt x="2863649" y="4122915"/>
                  <a:pt x="2864895" y="4058189"/>
                </a:cubicBezTo>
                <a:cubicBezTo>
                  <a:pt x="2864895" y="4049476"/>
                  <a:pt x="2862402" y="4040763"/>
                  <a:pt x="2862402" y="4032050"/>
                </a:cubicBezTo>
                <a:cubicBezTo>
                  <a:pt x="2862402" y="4014624"/>
                  <a:pt x="2878607" y="4010890"/>
                  <a:pt x="2889826" y="4002177"/>
                </a:cubicBezTo>
                <a:cubicBezTo>
                  <a:pt x="2898551" y="3992219"/>
                  <a:pt x="2894812" y="3978528"/>
                  <a:pt x="2891072" y="3966080"/>
                </a:cubicBezTo>
                <a:cubicBezTo>
                  <a:pt x="2873621" y="3927494"/>
                  <a:pt x="2878607" y="3883929"/>
                  <a:pt x="2901044" y="3847832"/>
                </a:cubicBezTo>
                <a:cubicBezTo>
                  <a:pt x="2903537" y="3842853"/>
                  <a:pt x="2906030" y="3837875"/>
                  <a:pt x="2908523" y="3834140"/>
                </a:cubicBezTo>
                <a:cubicBezTo>
                  <a:pt x="2913509" y="3824183"/>
                  <a:pt x="2918495" y="3815470"/>
                  <a:pt x="2925974" y="3808001"/>
                </a:cubicBezTo>
                <a:cubicBezTo>
                  <a:pt x="2954644" y="3779373"/>
                  <a:pt x="2990793" y="3758213"/>
                  <a:pt x="3016970" y="3727095"/>
                </a:cubicBezTo>
                <a:cubicBezTo>
                  <a:pt x="3036914" y="3704690"/>
                  <a:pt x="3074310" y="3692243"/>
                  <a:pt x="3097993" y="3674817"/>
                </a:cubicBezTo>
                <a:cubicBezTo>
                  <a:pt x="3109835" y="3666104"/>
                  <a:pt x="3121989" y="3658946"/>
                  <a:pt x="3133519" y="3656768"/>
                </a:cubicBezTo>
                <a:close/>
                <a:moveTo>
                  <a:pt x="10791736" y="3583987"/>
                </a:moveTo>
                <a:cubicBezTo>
                  <a:pt x="10808028" y="3587700"/>
                  <a:pt x="10819308" y="3596362"/>
                  <a:pt x="10826826" y="3608736"/>
                </a:cubicBezTo>
                <a:cubicBezTo>
                  <a:pt x="10840614" y="3634722"/>
                  <a:pt x="10845626" y="3663183"/>
                  <a:pt x="10873198" y="3674320"/>
                </a:cubicBezTo>
                <a:cubicBezTo>
                  <a:pt x="10920822" y="3692881"/>
                  <a:pt x="10875704" y="3733716"/>
                  <a:pt x="10828080" y="3751040"/>
                </a:cubicBezTo>
                <a:cubicBezTo>
                  <a:pt x="10814294" y="3755990"/>
                  <a:pt x="10803014" y="3762177"/>
                  <a:pt x="10794242" y="3770839"/>
                </a:cubicBezTo>
                <a:cubicBezTo>
                  <a:pt x="10775442" y="3786926"/>
                  <a:pt x="10740350" y="3804250"/>
                  <a:pt x="10737844" y="3780738"/>
                </a:cubicBezTo>
                <a:cubicBezTo>
                  <a:pt x="10736592" y="3751040"/>
                  <a:pt x="10726564" y="3726292"/>
                  <a:pt x="10698992" y="3736191"/>
                </a:cubicBezTo>
                <a:cubicBezTo>
                  <a:pt x="10697740" y="3737428"/>
                  <a:pt x="10696486" y="3737428"/>
                  <a:pt x="10695232" y="3738666"/>
                </a:cubicBezTo>
                <a:cubicBezTo>
                  <a:pt x="10671420" y="3747328"/>
                  <a:pt x="10663900" y="3711442"/>
                  <a:pt x="10682700" y="3692881"/>
                </a:cubicBezTo>
                <a:cubicBezTo>
                  <a:pt x="10707766" y="3666895"/>
                  <a:pt x="10747870" y="3644621"/>
                  <a:pt x="10754136" y="3609973"/>
                </a:cubicBezTo>
                <a:cubicBezTo>
                  <a:pt x="10754136" y="3606261"/>
                  <a:pt x="10755390" y="3603786"/>
                  <a:pt x="10756644" y="3600074"/>
                </a:cubicBezTo>
                <a:cubicBezTo>
                  <a:pt x="10760404" y="3586462"/>
                  <a:pt x="10777950" y="3580275"/>
                  <a:pt x="10791736" y="3583987"/>
                </a:cubicBezTo>
                <a:close/>
                <a:moveTo>
                  <a:pt x="10626142" y="3383708"/>
                </a:moveTo>
                <a:cubicBezTo>
                  <a:pt x="10639092" y="3384510"/>
                  <a:pt x="10651614" y="3387479"/>
                  <a:pt x="10662570" y="3392794"/>
                </a:cubicBezTo>
                <a:cubicBezTo>
                  <a:pt x="10681352" y="3402797"/>
                  <a:pt x="10690116" y="3424055"/>
                  <a:pt x="10687612" y="3444062"/>
                </a:cubicBezTo>
                <a:cubicBezTo>
                  <a:pt x="10686360" y="3450314"/>
                  <a:pt x="10683856" y="3457817"/>
                  <a:pt x="10681352" y="3464069"/>
                </a:cubicBezTo>
                <a:cubicBezTo>
                  <a:pt x="10662570" y="3515337"/>
                  <a:pt x="10577426" y="3524090"/>
                  <a:pt x="10541116" y="3481575"/>
                </a:cubicBezTo>
                <a:cubicBezTo>
                  <a:pt x="10528594" y="3467820"/>
                  <a:pt x="10521082" y="3447813"/>
                  <a:pt x="10528594" y="3430307"/>
                </a:cubicBezTo>
                <a:cubicBezTo>
                  <a:pt x="10544558" y="3398421"/>
                  <a:pt x="10587286" y="3381305"/>
                  <a:pt x="10626142" y="3383708"/>
                </a:cubicBezTo>
                <a:close/>
                <a:moveTo>
                  <a:pt x="2758474" y="3250692"/>
                </a:moveTo>
                <a:lnTo>
                  <a:pt x="2892975" y="3250692"/>
                </a:lnTo>
                <a:cubicBezTo>
                  <a:pt x="2931582" y="3250692"/>
                  <a:pt x="2971435" y="3282146"/>
                  <a:pt x="3008796" y="3294728"/>
                </a:cubicBezTo>
                <a:cubicBezTo>
                  <a:pt x="3017514" y="3297244"/>
                  <a:pt x="3026232" y="3299761"/>
                  <a:pt x="3036195" y="3302277"/>
                </a:cubicBezTo>
                <a:cubicBezTo>
                  <a:pt x="3049894" y="3307310"/>
                  <a:pt x="3057366" y="3322408"/>
                  <a:pt x="3069820" y="3331215"/>
                </a:cubicBezTo>
                <a:cubicBezTo>
                  <a:pt x="3090992" y="3347571"/>
                  <a:pt x="3115900" y="3372735"/>
                  <a:pt x="3142053" y="3373993"/>
                </a:cubicBezTo>
                <a:cubicBezTo>
                  <a:pt x="3195604" y="3375251"/>
                  <a:pt x="3244174" y="3376509"/>
                  <a:pt x="3274064" y="3409221"/>
                </a:cubicBezTo>
                <a:cubicBezTo>
                  <a:pt x="3296481" y="3431868"/>
                  <a:pt x="3264101" y="3460806"/>
                  <a:pt x="3232966" y="3462064"/>
                </a:cubicBezTo>
                <a:cubicBezTo>
                  <a:pt x="3199340" y="3463323"/>
                  <a:pt x="3159488" y="3474646"/>
                  <a:pt x="3125863" y="3464581"/>
                </a:cubicBezTo>
                <a:cubicBezTo>
                  <a:pt x="3122126" y="3463323"/>
                  <a:pt x="3117145" y="3462064"/>
                  <a:pt x="3112163" y="3462064"/>
                </a:cubicBezTo>
                <a:cubicBezTo>
                  <a:pt x="3090992" y="3458290"/>
                  <a:pt x="3066084" y="3446966"/>
                  <a:pt x="3064839" y="3424319"/>
                </a:cubicBezTo>
                <a:cubicBezTo>
                  <a:pt x="3062348" y="3395382"/>
                  <a:pt x="3087256" y="3382800"/>
                  <a:pt x="3058612" y="3382800"/>
                </a:cubicBezTo>
                <a:cubicBezTo>
                  <a:pt x="3031213" y="3384058"/>
                  <a:pt x="2998833" y="3390349"/>
                  <a:pt x="2977662" y="3386574"/>
                </a:cubicBezTo>
                <a:cubicBezTo>
                  <a:pt x="2907920" y="3376509"/>
                  <a:pt x="2900448" y="3309826"/>
                  <a:pt x="2831951" y="3295986"/>
                </a:cubicBezTo>
                <a:cubicBezTo>
                  <a:pt x="2772173" y="3282146"/>
                  <a:pt x="2757228" y="3307310"/>
                  <a:pt x="2727339" y="3321150"/>
                </a:cubicBezTo>
                <a:cubicBezTo>
                  <a:pt x="2703677" y="3331215"/>
                  <a:pt x="2682505" y="3303535"/>
                  <a:pt x="2698695" y="3283405"/>
                </a:cubicBezTo>
                <a:cubicBezTo>
                  <a:pt x="2712394" y="3264532"/>
                  <a:pt x="2733566" y="3250692"/>
                  <a:pt x="2758474" y="3250692"/>
                </a:cubicBezTo>
                <a:close/>
                <a:moveTo>
                  <a:pt x="6345780" y="2636717"/>
                </a:moveTo>
                <a:cubicBezTo>
                  <a:pt x="6358228" y="2635471"/>
                  <a:pt x="6370676" y="2641699"/>
                  <a:pt x="6375654" y="2651664"/>
                </a:cubicBezTo>
                <a:cubicBezTo>
                  <a:pt x="6389348" y="2680314"/>
                  <a:pt x="6376900" y="2720174"/>
                  <a:pt x="6383124" y="2751315"/>
                </a:cubicBezTo>
                <a:cubicBezTo>
                  <a:pt x="6383124" y="2753806"/>
                  <a:pt x="6383124" y="2756298"/>
                  <a:pt x="6384368" y="2758789"/>
                </a:cubicBezTo>
                <a:cubicBezTo>
                  <a:pt x="6385612" y="2776228"/>
                  <a:pt x="6388102" y="2793667"/>
                  <a:pt x="6401794" y="2803632"/>
                </a:cubicBezTo>
                <a:cubicBezTo>
                  <a:pt x="6455318" y="2844738"/>
                  <a:pt x="6536226" y="2860931"/>
                  <a:pt x="6603442" y="2890826"/>
                </a:cubicBezTo>
                <a:cubicBezTo>
                  <a:pt x="6650744" y="2912002"/>
                  <a:pt x="6694310" y="2913248"/>
                  <a:pt x="6724184" y="2869650"/>
                </a:cubicBezTo>
                <a:cubicBezTo>
                  <a:pt x="6729162" y="2863422"/>
                  <a:pt x="6732896" y="2857194"/>
                  <a:pt x="6739120" y="2853457"/>
                </a:cubicBezTo>
                <a:cubicBezTo>
                  <a:pt x="6749078" y="2847229"/>
                  <a:pt x="6761526" y="2847229"/>
                  <a:pt x="6772728" y="2847229"/>
                </a:cubicBezTo>
                <a:cubicBezTo>
                  <a:pt x="6923342" y="2852212"/>
                  <a:pt x="7063998" y="2867159"/>
                  <a:pt x="7177270" y="2904528"/>
                </a:cubicBezTo>
                <a:cubicBezTo>
                  <a:pt x="7178514" y="2904528"/>
                  <a:pt x="7179760" y="2904528"/>
                  <a:pt x="7179760" y="2904528"/>
                </a:cubicBezTo>
                <a:cubicBezTo>
                  <a:pt x="7181004" y="2904528"/>
                  <a:pt x="7182248" y="2907019"/>
                  <a:pt x="7182248" y="2908265"/>
                </a:cubicBezTo>
                <a:cubicBezTo>
                  <a:pt x="7198430" y="2936915"/>
                  <a:pt x="7233284" y="3006670"/>
                  <a:pt x="7260668" y="3066461"/>
                </a:cubicBezTo>
                <a:cubicBezTo>
                  <a:pt x="7265646" y="3076426"/>
                  <a:pt x="7253200" y="3091373"/>
                  <a:pt x="7260668" y="3101338"/>
                </a:cubicBezTo>
                <a:cubicBezTo>
                  <a:pt x="7265646" y="3106321"/>
                  <a:pt x="7278094" y="3102584"/>
                  <a:pt x="7281828" y="3110058"/>
                </a:cubicBezTo>
                <a:cubicBezTo>
                  <a:pt x="7281828" y="3112549"/>
                  <a:pt x="7284318" y="3115040"/>
                  <a:pt x="7284318" y="3117532"/>
                </a:cubicBezTo>
                <a:cubicBezTo>
                  <a:pt x="7288052" y="3125005"/>
                  <a:pt x="7285562" y="3134970"/>
                  <a:pt x="7285562" y="3143690"/>
                </a:cubicBezTo>
                <a:cubicBezTo>
                  <a:pt x="7285562" y="3158638"/>
                  <a:pt x="7293030" y="3182305"/>
                  <a:pt x="7295520" y="3207217"/>
                </a:cubicBezTo>
                <a:cubicBezTo>
                  <a:pt x="7298010" y="3233376"/>
                  <a:pt x="7298010" y="3263271"/>
                  <a:pt x="7319170" y="3280710"/>
                </a:cubicBezTo>
                <a:cubicBezTo>
                  <a:pt x="7325394" y="3285692"/>
                  <a:pt x="7331618" y="3289429"/>
                  <a:pt x="7337842" y="3294412"/>
                </a:cubicBezTo>
                <a:cubicBezTo>
                  <a:pt x="7372694" y="3318079"/>
                  <a:pt x="7375184" y="3364167"/>
                  <a:pt x="7390120" y="3404027"/>
                </a:cubicBezTo>
                <a:cubicBezTo>
                  <a:pt x="7401324" y="3431431"/>
                  <a:pt x="7424974" y="3445133"/>
                  <a:pt x="7441156" y="3467555"/>
                </a:cubicBezTo>
                <a:cubicBezTo>
                  <a:pt x="7467296" y="3502433"/>
                  <a:pt x="7474764" y="3549766"/>
                  <a:pt x="7507126" y="3577170"/>
                </a:cubicBezTo>
                <a:cubicBezTo>
                  <a:pt x="7522064" y="3588381"/>
                  <a:pt x="7538246" y="3602083"/>
                  <a:pt x="7551938" y="3617031"/>
                </a:cubicBezTo>
                <a:cubicBezTo>
                  <a:pt x="7600482" y="3666856"/>
                  <a:pt x="7657740" y="3726646"/>
                  <a:pt x="7728692" y="3726646"/>
                </a:cubicBezTo>
                <a:lnTo>
                  <a:pt x="7751096" y="3726646"/>
                </a:lnTo>
                <a:cubicBezTo>
                  <a:pt x="7804620" y="3730383"/>
                  <a:pt x="7810844" y="3690523"/>
                  <a:pt x="7851920" y="3681804"/>
                </a:cubicBezTo>
                <a:cubicBezTo>
                  <a:pt x="7870592" y="3678067"/>
                  <a:pt x="7892998" y="3685541"/>
                  <a:pt x="7901710" y="3702979"/>
                </a:cubicBezTo>
                <a:cubicBezTo>
                  <a:pt x="7921626" y="3734120"/>
                  <a:pt x="7911668" y="3781454"/>
                  <a:pt x="7899220" y="3821315"/>
                </a:cubicBezTo>
                <a:cubicBezTo>
                  <a:pt x="7894242" y="3835017"/>
                  <a:pt x="7886774" y="3847473"/>
                  <a:pt x="7876816" y="3859929"/>
                </a:cubicBezTo>
                <a:cubicBezTo>
                  <a:pt x="7809600" y="3945878"/>
                  <a:pt x="7747362" y="4038055"/>
                  <a:pt x="7682636" y="4128986"/>
                </a:cubicBezTo>
                <a:cubicBezTo>
                  <a:pt x="7670188" y="4145179"/>
                  <a:pt x="7652762" y="4158881"/>
                  <a:pt x="7635336" y="4170092"/>
                </a:cubicBezTo>
                <a:cubicBezTo>
                  <a:pt x="7621644" y="4180057"/>
                  <a:pt x="7607952" y="4188777"/>
                  <a:pt x="7594258" y="4198742"/>
                </a:cubicBezTo>
                <a:cubicBezTo>
                  <a:pt x="7565630" y="4219917"/>
                  <a:pt x="7544468" y="4249813"/>
                  <a:pt x="7533266" y="4283445"/>
                </a:cubicBezTo>
                <a:cubicBezTo>
                  <a:pt x="7522064" y="4317077"/>
                  <a:pt x="7508372" y="4349463"/>
                  <a:pt x="7492190" y="4379359"/>
                </a:cubicBezTo>
                <a:cubicBezTo>
                  <a:pt x="7478498" y="4409254"/>
                  <a:pt x="7472274" y="4442886"/>
                  <a:pt x="7476008" y="4476518"/>
                </a:cubicBezTo>
                <a:cubicBezTo>
                  <a:pt x="7488456" y="4568695"/>
                  <a:pt x="7489700" y="4680802"/>
                  <a:pt x="7479742" y="4775470"/>
                </a:cubicBezTo>
                <a:cubicBezTo>
                  <a:pt x="7473518" y="4819067"/>
                  <a:pt x="7443644" y="4852699"/>
                  <a:pt x="7408792" y="4878858"/>
                </a:cubicBezTo>
                <a:cubicBezTo>
                  <a:pt x="7334108" y="4932420"/>
                  <a:pt x="7289296" y="5013386"/>
                  <a:pt x="7276850" y="5123002"/>
                </a:cubicBezTo>
                <a:cubicBezTo>
                  <a:pt x="7273114" y="5155389"/>
                  <a:pt x="7233284" y="5179056"/>
                  <a:pt x="7207144" y="5197740"/>
                </a:cubicBezTo>
                <a:cubicBezTo>
                  <a:pt x="7184738" y="5211442"/>
                  <a:pt x="7181004" y="5235109"/>
                  <a:pt x="7177270" y="5260022"/>
                </a:cubicBezTo>
                <a:cubicBezTo>
                  <a:pt x="7174780" y="5269987"/>
                  <a:pt x="7171046" y="5279952"/>
                  <a:pt x="7167312" y="5289917"/>
                </a:cubicBezTo>
                <a:cubicBezTo>
                  <a:pt x="7154864" y="5324795"/>
                  <a:pt x="7136194" y="5362164"/>
                  <a:pt x="7107564" y="5385831"/>
                </a:cubicBezTo>
                <a:cubicBezTo>
                  <a:pt x="7083914" y="5405761"/>
                  <a:pt x="7063998" y="5428183"/>
                  <a:pt x="7047816" y="5454341"/>
                </a:cubicBezTo>
                <a:cubicBezTo>
                  <a:pt x="7020432" y="5497938"/>
                  <a:pt x="6981844" y="5536553"/>
                  <a:pt x="6933300" y="5553991"/>
                </a:cubicBezTo>
                <a:cubicBezTo>
                  <a:pt x="6854882" y="5582641"/>
                  <a:pt x="6788910" y="5623747"/>
                  <a:pt x="6700532" y="5642431"/>
                </a:cubicBezTo>
                <a:cubicBezTo>
                  <a:pt x="6660702" y="5649905"/>
                  <a:pt x="6620870" y="5634958"/>
                  <a:pt x="6602198" y="5600080"/>
                </a:cubicBezTo>
                <a:cubicBezTo>
                  <a:pt x="6569834" y="5536553"/>
                  <a:pt x="6556142" y="5456832"/>
                  <a:pt x="6523780" y="5394551"/>
                </a:cubicBezTo>
                <a:cubicBezTo>
                  <a:pt x="6507598" y="5364655"/>
                  <a:pt x="6493906" y="5332269"/>
                  <a:pt x="6493906" y="5297391"/>
                </a:cubicBezTo>
                <a:lnTo>
                  <a:pt x="6493906" y="5235109"/>
                </a:lnTo>
                <a:cubicBezTo>
                  <a:pt x="6493906" y="5222653"/>
                  <a:pt x="6491416" y="5211442"/>
                  <a:pt x="6487682" y="5198986"/>
                </a:cubicBezTo>
                <a:cubicBezTo>
                  <a:pt x="6470256" y="5144178"/>
                  <a:pt x="6446606" y="5095598"/>
                  <a:pt x="6415486" y="5053247"/>
                </a:cubicBezTo>
                <a:cubicBezTo>
                  <a:pt x="6379390" y="5004667"/>
                  <a:pt x="6360718" y="4938648"/>
                  <a:pt x="6371920" y="4878858"/>
                </a:cubicBezTo>
                <a:cubicBezTo>
                  <a:pt x="6376900" y="4843980"/>
                  <a:pt x="6380634" y="4809103"/>
                  <a:pt x="6389348" y="4776716"/>
                </a:cubicBezTo>
                <a:cubicBezTo>
                  <a:pt x="6399304" y="4741838"/>
                  <a:pt x="6405528" y="4704469"/>
                  <a:pt x="6399304" y="4669591"/>
                </a:cubicBezTo>
                <a:cubicBezTo>
                  <a:pt x="6393082" y="4638451"/>
                  <a:pt x="6386858" y="4607310"/>
                  <a:pt x="6378144" y="4579906"/>
                </a:cubicBezTo>
                <a:cubicBezTo>
                  <a:pt x="6364452" y="4536309"/>
                  <a:pt x="6356984" y="4488975"/>
                  <a:pt x="6348270" y="4445377"/>
                </a:cubicBezTo>
                <a:cubicBezTo>
                  <a:pt x="6338312" y="4393061"/>
                  <a:pt x="6300970" y="4351955"/>
                  <a:pt x="6268607" y="4308357"/>
                </a:cubicBezTo>
                <a:cubicBezTo>
                  <a:pt x="6253670" y="4289673"/>
                  <a:pt x="6246202" y="4264760"/>
                  <a:pt x="6249936" y="4241093"/>
                </a:cubicBezTo>
                <a:cubicBezTo>
                  <a:pt x="6256160" y="4185040"/>
                  <a:pt x="6276075" y="4141443"/>
                  <a:pt x="6282299" y="4085389"/>
                </a:cubicBezTo>
                <a:cubicBezTo>
                  <a:pt x="6287278" y="4039301"/>
                  <a:pt x="6241223" y="3999440"/>
                  <a:pt x="6203880" y="4025599"/>
                </a:cubicBezTo>
                <a:cubicBezTo>
                  <a:pt x="6187699" y="4036809"/>
                  <a:pt x="6171517" y="4038055"/>
                  <a:pt x="6152846" y="4034318"/>
                </a:cubicBezTo>
                <a:cubicBezTo>
                  <a:pt x="6119238" y="4024353"/>
                  <a:pt x="6093098" y="4009405"/>
                  <a:pt x="6052022" y="4006914"/>
                </a:cubicBezTo>
                <a:cubicBezTo>
                  <a:pt x="6030861" y="4006914"/>
                  <a:pt x="6008456" y="4003177"/>
                  <a:pt x="6005966" y="3982001"/>
                </a:cubicBezTo>
                <a:cubicBezTo>
                  <a:pt x="6004721" y="3967054"/>
                  <a:pt x="6003477" y="3952106"/>
                  <a:pt x="5987295" y="3950861"/>
                </a:cubicBezTo>
                <a:cubicBezTo>
                  <a:pt x="5944974" y="3945878"/>
                  <a:pt x="5930037" y="3967054"/>
                  <a:pt x="5917589" y="3989475"/>
                </a:cubicBezTo>
                <a:cubicBezTo>
                  <a:pt x="5902652" y="4014388"/>
                  <a:pt x="5874023" y="4023107"/>
                  <a:pt x="5845394" y="4023107"/>
                </a:cubicBezTo>
                <a:cubicBezTo>
                  <a:pt x="5788136" y="4023107"/>
                  <a:pt x="5734612" y="4025599"/>
                  <a:pt x="5687312" y="4034318"/>
                </a:cubicBezTo>
                <a:cubicBezTo>
                  <a:pt x="5669885" y="4036809"/>
                  <a:pt x="5652459" y="4038055"/>
                  <a:pt x="5636277" y="4034318"/>
                </a:cubicBezTo>
                <a:cubicBezTo>
                  <a:pt x="5571551" y="4018125"/>
                  <a:pt x="5529229" y="3983247"/>
                  <a:pt x="5481929" y="3950861"/>
                </a:cubicBezTo>
                <a:cubicBezTo>
                  <a:pt x="5452055" y="3929685"/>
                  <a:pt x="5429650" y="3899789"/>
                  <a:pt x="5413468" y="3866157"/>
                </a:cubicBezTo>
                <a:cubicBezTo>
                  <a:pt x="5394797" y="3823806"/>
                  <a:pt x="5369902" y="3787683"/>
                  <a:pt x="5340028" y="3752805"/>
                </a:cubicBezTo>
                <a:cubicBezTo>
                  <a:pt x="5317623" y="3725401"/>
                  <a:pt x="5302686" y="3691769"/>
                  <a:pt x="5302686" y="3656891"/>
                </a:cubicBezTo>
                <a:lnTo>
                  <a:pt x="5302686" y="3372887"/>
                </a:lnTo>
                <a:cubicBezTo>
                  <a:pt x="5302686" y="3340500"/>
                  <a:pt x="5315133" y="3310605"/>
                  <a:pt x="5332560" y="3285692"/>
                </a:cubicBezTo>
                <a:cubicBezTo>
                  <a:pt x="5353720" y="3253306"/>
                  <a:pt x="5371147" y="3220919"/>
                  <a:pt x="5379860" y="3178568"/>
                </a:cubicBezTo>
                <a:cubicBezTo>
                  <a:pt x="5386084" y="3146181"/>
                  <a:pt x="5397286" y="3115040"/>
                  <a:pt x="5424671" y="3096356"/>
                </a:cubicBezTo>
                <a:cubicBezTo>
                  <a:pt x="5464503" y="3067706"/>
                  <a:pt x="5515537" y="3037811"/>
                  <a:pt x="5532964" y="3009161"/>
                </a:cubicBezTo>
                <a:cubicBezTo>
                  <a:pt x="5566572" y="2955599"/>
                  <a:pt x="5556614" y="2877124"/>
                  <a:pt x="5583998" y="2812351"/>
                </a:cubicBezTo>
                <a:cubicBezTo>
                  <a:pt x="5591466" y="2794912"/>
                  <a:pt x="5607648" y="2779965"/>
                  <a:pt x="5625075" y="2771245"/>
                </a:cubicBezTo>
                <a:cubicBezTo>
                  <a:pt x="5648725" y="2760035"/>
                  <a:pt x="5673620" y="2750070"/>
                  <a:pt x="5691046" y="2731385"/>
                </a:cubicBezTo>
                <a:cubicBezTo>
                  <a:pt x="5708472" y="2713946"/>
                  <a:pt x="5735857" y="2696507"/>
                  <a:pt x="5758262" y="2702735"/>
                </a:cubicBezTo>
                <a:cubicBezTo>
                  <a:pt x="5793115" y="2711455"/>
                  <a:pt x="5837926" y="2717683"/>
                  <a:pt x="5872778" y="2705227"/>
                </a:cubicBezTo>
                <a:cubicBezTo>
                  <a:pt x="5930037" y="2684051"/>
                  <a:pt x="6004721" y="2677823"/>
                  <a:pt x="6089364" y="2680314"/>
                </a:cubicBezTo>
                <a:cubicBezTo>
                  <a:pt x="6109280" y="2680314"/>
                  <a:pt x="6129196" y="2677823"/>
                  <a:pt x="6147867" y="2671595"/>
                </a:cubicBezTo>
                <a:cubicBezTo>
                  <a:pt x="6205125" y="2650419"/>
                  <a:pt x="6269852" y="2637963"/>
                  <a:pt x="6345780" y="2636717"/>
                </a:cubicBezTo>
                <a:close/>
                <a:moveTo>
                  <a:pt x="11161734" y="2399266"/>
                </a:moveTo>
                <a:cubicBezTo>
                  <a:pt x="11176724" y="2399266"/>
                  <a:pt x="11189216" y="2412915"/>
                  <a:pt x="11189216" y="2427805"/>
                </a:cubicBezTo>
                <a:cubicBezTo>
                  <a:pt x="11191714" y="2505977"/>
                  <a:pt x="11209202" y="2569259"/>
                  <a:pt x="11217946" y="2641226"/>
                </a:cubicBezTo>
                <a:cubicBezTo>
                  <a:pt x="11222942" y="2677210"/>
                  <a:pt x="11207954" y="2713194"/>
                  <a:pt x="11176724" y="2730565"/>
                </a:cubicBezTo>
                <a:cubicBezTo>
                  <a:pt x="11134254" y="2751659"/>
                  <a:pt x="11080540" y="2765308"/>
                  <a:pt x="11040568" y="2791365"/>
                </a:cubicBezTo>
                <a:cubicBezTo>
                  <a:pt x="11020580" y="2802533"/>
                  <a:pt x="10996846" y="2805014"/>
                  <a:pt x="10974362" y="2802533"/>
                </a:cubicBezTo>
                <a:cubicBezTo>
                  <a:pt x="10966868" y="2801292"/>
                  <a:pt x="10958124" y="2802533"/>
                  <a:pt x="10951878" y="2806255"/>
                </a:cubicBezTo>
                <a:cubicBezTo>
                  <a:pt x="10931892" y="2816182"/>
                  <a:pt x="10914404" y="2827349"/>
                  <a:pt x="10899414" y="2840998"/>
                </a:cubicBezTo>
                <a:cubicBezTo>
                  <a:pt x="10875680" y="2864574"/>
                  <a:pt x="10826962" y="2886908"/>
                  <a:pt x="10808226" y="2859610"/>
                </a:cubicBezTo>
                <a:cubicBezTo>
                  <a:pt x="10795734" y="2839757"/>
                  <a:pt x="10815720" y="2816182"/>
                  <a:pt x="10839454" y="2816182"/>
                </a:cubicBezTo>
                <a:lnTo>
                  <a:pt x="10850696" y="2816182"/>
                </a:lnTo>
                <a:cubicBezTo>
                  <a:pt x="10878178" y="2816182"/>
                  <a:pt x="10889420" y="2797569"/>
                  <a:pt x="10861938" y="2801292"/>
                </a:cubicBezTo>
                <a:cubicBezTo>
                  <a:pt x="10840704" y="2802533"/>
                  <a:pt x="10819468" y="2806255"/>
                  <a:pt x="10815720" y="2795088"/>
                </a:cubicBezTo>
                <a:cubicBezTo>
                  <a:pt x="10813222" y="2788884"/>
                  <a:pt x="10815720" y="2783920"/>
                  <a:pt x="10815720" y="2777716"/>
                </a:cubicBezTo>
                <a:cubicBezTo>
                  <a:pt x="10823216" y="2714434"/>
                  <a:pt x="10908158" y="2723120"/>
                  <a:pt x="10964370" y="2703267"/>
                </a:cubicBezTo>
                <a:cubicBezTo>
                  <a:pt x="10974362" y="2699545"/>
                  <a:pt x="10983106" y="2694581"/>
                  <a:pt x="10990602" y="2687136"/>
                </a:cubicBezTo>
                <a:cubicBezTo>
                  <a:pt x="11035570" y="2651153"/>
                  <a:pt x="11064300" y="2635022"/>
                  <a:pt x="11109270" y="2615169"/>
                </a:cubicBezTo>
                <a:cubicBezTo>
                  <a:pt x="11119264" y="2611446"/>
                  <a:pt x="11121762" y="2600279"/>
                  <a:pt x="11126758" y="2591593"/>
                </a:cubicBezTo>
                <a:cubicBezTo>
                  <a:pt x="11130506" y="2580426"/>
                  <a:pt x="11138000" y="2569259"/>
                  <a:pt x="11135502" y="2556850"/>
                </a:cubicBezTo>
                <a:cubicBezTo>
                  <a:pt x="11124260" y="2508458"/>
                  <a:pt x="11135502" y="2477438"/>
                  <a:pt x="11131756" y="2435250"/>
                </a:cubicBezTo>
                <a:cubicBezTo>
                  <a:pt x="11130506" y="2417879"/>
                  <a:pt x="11141748" y="2399266"/>
                  <a:pt x="11161734" y="2399266"/>
                </a:cubicBezTo>
                <a:close/>
                <a:moveTo>
                  <a:pt x="11128468" y="2227201"/>
                </a:moveTo>
                <a:cubicBezTo>
                  <a:pt x="11144744" y="2230911"/>
                  <a:pt x="11161020" y="2233385"/>
                  <a:pt x="11174794" y="2239569"/>
                </a:cubicBezTo>
                <a:cubicBezTo>
                  <a:pt x="11197332" y="2245753"/>
                  <a:pt x="11244910" y="2378095"/>
                  <a:pt x="11229886" y="2395411"/>
                </a:cubicBezTo>
                <a:cubicBezTo>
                  <a:pt x="11227380" y="2399122"/>
                  <a:pt x="11223624" y="2401595"/>
                  <a:pt x="11218616" y="2401595"/>
                </a:cubicBezTo>
                <a:cubicBezTo>
                  <a:pt x="11189818" y="2399122"/>
                  <a:pt x="11204844" y="2357069"/>
                  <a:pt x="11176046" y="2355832"/>
                </a:cubicBezTo>
                <a:cubicBezTo>
                  <a:pt x="11140988" y="2350885"/>
                  <a:pt x="11128468" y="2380569"/>
                  <a:pt x="11113442" y="2391701"/>
                </a:cubicBezTo>
                <a:cubicBezTo>
                  <a:pt x="11093410" y="2409016"/>
                  <a:pt x="11075880" y="2370674"/>
                  <a:pt x="11080888" y="2344701"/>
                </a:cubicBezTo>
                <a:cubicBezTo>
                  <a:pt x="11085896" y="2315016"/>
                  <a:pt x="11097166" y="2290280"/>
                  <a:pt x="11097166" y="2255648"/>
                </a:cubicBezTo>
                <a:cubicBezTo>
                  <a:pt x="11097166" y="2238332"/>
                  <a:pt x="11110938" y="2223490"/>
                  <a:pt x="11128468" y="2227201"/>
                </a:cubicBezTo>
                <a:close/>
                <a:moveTo>
                  <a:pt x="5671567" y="1762071"/>
                </a:moveTo>
                <a:cubicBezTo>
                  <a:pt x="5695652" y="1762071"/>
                  <a:pt x="5713399" y="1780886"/>
                  <a:pt x="5710864" y="1803464"/>
                </a:cubicBezTo>
                <a:cubicBezTo>
                  <a:pt x="5709596" y="1818516"/>
                  <a:pt x="5707061" y="1829806"/>
                  <a:pt x="5705794" y="1842349"/>
                </a:cubicBezTo>
                <a:cubicBezTo>
                  <a:pt x="5705794" y="1874962"/>
                  <a:pt x="5694385" y="1907575"/>
                  <a:pt x="5660158" y="1913846"/>
                </a:cubicBezTo>
                <a:cubicBezTo>
                  <a:pt x="5655088" y="1913846"/>
                  <a:pt x="5650017" y="1915101"/>
                  <a:pt x="5643679" y="1915101"/>
                </a:cubicBezTo>
                <a:cubicBezTo>
                  <a:pt x="5605650" y="1920118"/>
                  <a:pt x="5566353" y="1907575"/>
                  <a:pt x="5566353" y="1869944"/>
                </a:cubicBezTo>
                <a:cubicBezTo>
                  <a:pt x="5566353" y="1859910"/>
                  <a:pt x="5566353" y="1848621"/>
                  <a:pt x="5566353" y="1838586"/>
                </a:cubicBezTo>
                <a:cubicBezTo>
                  <a:pt x="5567621" y="1818516"/>
                  <a:pt x="5576494" y="1798447"/>
                  <a:pt x="5595509" y="1798447"/>
                </a:cubicBezTo>
                <a:cubicBezTo>
                  <a:pt x="5605650" y="1799701"/>
                  <a:pt x="5614523" y="1802210"/>
                  <a:pt x="5622129" y="1798447"/>
                </a:cubicBezTo>
                <a:cubicBezTo>
                  <a:pt x="5639876" y="1787158"/>
                  <a:pt x="5650017" y="1762071"/>
                  <a:pt x="5671567" y="1762071"/>
                </a:cubicBezTo>
                <a:close/>
                <a:moveTo>
                  <a:pt x="5859233" y="1535112"/>
                </a:moveTo>
                <a:cubicBezTo>
                  <a:pt x="5879208" y="1531366"/>
                  <a:pt x="5899183" y="1552589"/>
                  <a:pt x="5885450" y="1567570"/>
                </a:cubicBezTo>
                <a:cubicBezTo>
                  <a:pt x="5882954" y="1568819"/>
                  <a:pt x="5881705" y="1570067"/>
                  <a:pt x="5880457" y="1571316"/>
                </a:cubicBezTo>
                <a:cubicBezTo>
                  <a:pt x="5864227" y="1586297"/>
                  <a:pt x="5856737" y="1607520"/>
                  <a:pt x="5876711" y="1618756"/>
                </a:cubicBezTo>
                <a:cubicBezTo>
                  <a:pt x="5894189" y="1628743"/>
                  <a:pt x="5896686" y="1652463"/>
                  <a:pt x="5894189" y="1672438"/>
                </a:cubicBezTo>
                <a:cubicBezTo>
                  <a:pt x="5890444" y="1717381"/>
                  <a:pt x="5959108" y="1739852"/>
                  <a:pt x="5960356" y="1797280"/>
                </a:cubicBezTo>
                <a:cubicBezTo>
                  <a:pt x="5961605" y="1809764"/>
                  <a:pt x="5964102" y="1823496"/>
                  <a:pt x="5974089" y="1832235"/>
                </a:cubicBezTo>
                <a:cubicBezTo>
                  <a:pt x="5997809" y="1849713"/>
                  <a:pt x="5999058" y="1882172"/>
                  <a:pt x="5985325" y="1907140"/>
                </a:cubicBezTo>
                <a:cubicBezTo>
                  <a:pt x="5976586" y="1922121"/>
                  <a:pt x="5972841" y="1937102"/>
                  <a:pt x="5970344" y="1953332"/>
                </a:cubicBezTo>
                <a:cubicBezTo>
                  <a:pt x="5964102" y="1988288"/>
                  <a:pt x="5932891" y="2010759"/>
                  <a:pt x="5896686" y="2010759"/>
                </a:cubicBezTo>
                <a:cubicBezTo>
                  <a:pt x="5844252" y="2012008"/>
                  <a:pt x="5795564" y="2015753"/>
                  <a:pt x="5748123" y="2021995"/>
                </a:cubicBezTo>
                <a:cubicBezTo>
                  <a:pt x="5720658" y="2024492"/>
                  <a:pt x="5698186" y="2000772"/>
                  <a:pt x="5725651" y="1994530"/>
                </a:cubicBezTo>
                <a:lnTo>
                  <a:pt x="5726900" y="1994530"/>
                </a:lnTo>
                <a:cubicBezTo>
                  <a:pt x="5755614" y="1987039"/>
                  <a:pt x="5769346" y="1969561"/>
                  <a:pt x="5756862" y="1943345"/>
                </a:cubicBezTo>
                <a:cubicBezTo>
                  <a:pt x="5741881" y="1908389"/>
                  <a:pt x="5804303" y="1858452"/>
                  <a:pt x="5821781" y="1824745"/>
                </a:cubicBezTo>
                <a:cubicBezTo>
                  <a:pt x="5823029" y="1823496"/>
                  <a:pt x="5823029" y="1822248"/>
                  <a:pt x="5823029" y="1822248"/>
                </a:cubicBezTo>
                <a:cubicBezTo>
                  <a:pt x="5831768" y="1803522"/>
                  <a:pt x="5815538" y="1787292"/>
                  <a:pt x="5798060" y="1781050"/>
                </a:cubicBezTo>
                <a:cubicBezTo>
                  <a:pt x="5793067" y="1779802"/>
                  <a:pt x="5788073" y="1778553"/>
                  <a:pt x="5781831" y="1776056"/>
                </a:cubicBezTo>
                <a:cubicBezTo>
                  <a:pt x="5759359" y="1767317"/>
                  <a:pt x="5744378" y="1744846"/>
                  <a:pt x="5746875" y="1721126"/>
                </a:cubicBezTo>
                <a:cubicBezTo>
                  <a:pt x="5749372" y="1687419"/>
                  <a:pt x="5759359" y="1661202"/>
                  <a:pt x="5764353" y="1629991"/>
                </a:cubicBezTo>
                <a:cubicBezTo>
                  <a:pt x="5770595" y="1592539"/>
                  <a:pt x="5790570" y="1552589"/>
                  <a:pt x="5826774" y="1541354"/>
                </a:cubicBezTo>
                <a:cubicBezTo>
                  <a:pt x="5836762" y="1537608"/>
                  <a:pt x="5846749" y="1535112"/>
                  <a:pt x="5859233" y="1535112"/>
                </a:cubicBezTo>
                <a:close/>
                <a:moveTo>
                  <a:pt x="6891658" y="1499495"/>
                </a:moveTo>
                <a:cubicBezTo>
                  <a:pt x="6884942" y="1497530"/>
                  <a:pt x="6877078" y="1497218"/>
                  <a:pt x="6868980" y="1499709"/>
                </a:cubicBezTo>
                <a:cubicBezTo>
                  <a:pt x="6840328" y="1507180"/>
                  <a:pt x="6866488" y="1535821"/>
                  <a:pt x="6895142" y="1530840"/>
                </a:cubicBezTo>
                <a:lnTo>
                  <a:pt x="6896388" y="1530840"/>
                </a:lnTo>
                <a:cubicBezTo>
                  <a:pt x="6921616" y="1526170"/>
                  <a:pt x="6911804" y="1505390"/>
                  <a:pt x="6891658" y="1499495"/>
                </a:cubicBezTo>
                <a:close/>
                <a:moveTo>
                  <a:pt x="3023887" y="1237225"/>
                </a:moveTo>
                <a:cubicBezTo>
                  <a:pt x="3037499" y="1240951"/>
                  <a:pt x="3046161" y="1248402"/>
                  <a:pt x="3057298" y="1253370"/>
                </a:cubicBezTo>
                <a:cubicBezTo>
                  <a:pt x="3078335" y="1260821"/>
                  <a:pt x="3109271" y="1264547"/>
                  <a:pt x="3114221" y="1286901"/>
                </a:cubicBezTo>
                <a:cubicBezTo>
                  <a:pt x="3124121" y="1324158"/>
                  <a:pt x="3142683" y="1366383"/>
                  <a:pt x="3105559" y="1351480"/>
                </a:cubicBezTo>
                <a:cubicBezTo>
                  <a:pt x="3090710" y="1345271"/>
                  <a:pt x="3072148" y="1335335"/>
                  <a:pt x="3058536" y="1331610"/>
                </a:cubicBezTo>
                <a:cubicBezTo>
                  <a:pt x="3023887" y="1321675"/>
                  <a:pt x="2990476" y="1376318"/>
                  <a:pt x="2957065" y="1365141"/>
                </a:cubicBezTo>
                <a:cubicBezTo>
                  <a:pt x="2918704" y="1353964"/>
                  <a:pt x="2964490" y="1321675"/>
                  <a:pt x="2978102" y="1284417"/>
                </a:cubicBezTo>
                <a:cubicBezTo>
                  <a:pt x="2980577" y="1276966"/>
                  <a:pt x="2981814" y="1270756"/>
                  <a:pt x="2984289" y="1264547"/>
                </a:cubicBezTo>
                <a:cubicBezTo>
                  <a:pt x="2989239" y="1247160"/>
                  <a:pt x="3006563" y="1234741"/>
                  <a:pt x="3023887" y="1237225"/>
                </a:cubicBezTo>
                <a:close/>
                <a:moveTo>
                  <a:pt x="7297526" y="1235717"/>
                </a:moveTo>
                <a:cubicBezTo>
                  <a:pt x="7292544" y="1230736"/>
                  <a:pt x="7272610" y="1240698"/>
                  <a:pt x="7280086" y="1250660"/>
                </a:cubicBezTo>
                <a:cubicBezTo>
                  <a:pt x="7285068" y="1254396"/>
                  <a:pt x="7305000" y="1240698"/>
                  <a:pt x="7297526" y="1235717"/>
                </a:cubicBezTo>
                <a:close/>
                <a:moveTo>
                  <a:pt x="6774848" y="1193730"/>
                </a:moveTo>
                <a:cubicBezTo>
                  <a:pt x="6763168" y="1193379"/>
                  <a:pt x="6749386" y="1204586"/>
                  <a:pt x="6741912" y="1215793"/>
                </a:cubicBezTo>
                <a:cubicBezTo>
                  <a:pt x="6690834" y="1290508"/>
                  <a:pt x="6607368" y="1336582"/>
                  <a:pt x="6583698" y="1439937"/>
                </a:cubicBezTo>
                <a:cubicBezTo>
                  <a:pt x="6578714" y="1462351"/>
                  <a:pt x="6584944" y="1486011"/>
                  <a:pt x="6594910" y="1508425"/>
                </a:cubicBezTo>
                <a:cubicBezTo>
                  <a:pt x="6596156" y="1512161"/>
                  <a:pt x="6597402" y="1515897"/>
                  <a:pt x="6598648" y="1519632"/>
                </a:cubicBezTo>
                <a:cubicBezTo>
                  <a:pt x="6609860" y="1547028"/>
                  <a:pt x="6602384" y="1578159"/>
                  <a:pt x="6588682" y="1605554"/>
                </a:cubicBezTo>
                <a:cubicBezTo>
                  <a:pt x="6571240" y="1644157"/>
                  <a:pt x="6553800" y="1682759"/>
                  <a:pt x="6535112" y="1720116"/>
                </a:cubicBezTo>
                <a:cubicBezTo>
                  <a:pt x="6522656" y="1746267"/>
                  <a:pt x="6498986" y="1768681"/>
                  <a:pt x="6469086" y="1771171"/>
                </a:cubicBezTo>
                <a:cubicBezTo>
                  <a:pt x="6399324" y="1774907"/>
                  <a:pt x="6389358" y="1691476"/>
                  <a:pt x="6360704" y="1642911"/>
                </a:cubicBezTo>
                <a:cubicBezTo>
                  <a:pt x="6345756" y="1616761"/>
                  <a:pt x="6318348" y="1636685"/>
                  <a:pt x="6325822" y="1666571"/>
                </a:cubicBezTo>
                <a:cubicBezTo>
                  <a:pt x="6330806" y="1686495"/>
                  <a:pt x="6339526" y="1703928"/>
                  <a:pt x="6349492" y="1718871"/>
                </a:cubicBezTo>
                <a:cubicBezTo>
                  <a:pt x="6359458" y="1736305"/>
                  <a:pt x="6345756" y="1774907"/>
                  <a:pt x="6358212" y="1792340"/>
                </a:cubicBezTo>
                <a:cubicBezTo>
                  <a:pt x="6365688" y="1804793"/>
                  <a:pt x="6385620" y="1787359"/>
                  <a:pt x="6399324" y="1788605"/>
                </a:cubicBezTo>
                <a:cubicBezTo>
                  <a:pt x="6400570" y="1788605"/>
                  <a:pt x="6403060" y="1789850"/>
                  <a:pt x="6404306" y="1791095"/>
                </a:cubicBezTo>
                <a:cubicBezTo>
                  <a:pt x="6424238" y="1797321"/>
                  <a:pt x="6452892" y="1817245"/>
                  <a:pt x="6471578" y="1806038"/>
                </a:cubicBezTo>
                <a:cubicBezTo>
                  <a:pt x="6487774" y="1794831"/>
                  <a:pt x="6501476" y="1779888"/>
                  <a:pt x="6528884" y="1774907"/>
                </a:cubicBezTo>
                <a:cubicBezTo>
                  <a:pt x="6556290" y="1769926"/>
                  <a:pt x="6583698" y="1774907"/>
                  <a:pt x="6619826" y="1776152"/>
                </a:cubicBezTo>
                <a:cubicBezTo>
                  <a:pt x="6645986" y="1776152"/>
                  <a:pt x="6672148" y="1766190"/>
                  <a:pt x="6683360" y="1742531"/>
                </a:cubicBezTo>
                <a:cubicBezTo>
                  <a:pt x="6700800" y="1701438"/>
                  <a:pt x="6697064" y="1641666"/>
                  <a:pt x="6714504" y="1599328"/>
                </a:cubicBezTo>
                <a:cubicBezTo>
                  <a:pt x="6719488" y="1585630"/>
                  <a:pt x="6741912" y="1570687"/>
                  <a:pt x="6756860" y="1574423"/>
                </a:cubicBezTo>
                <a:cubicBezTo>
                  <a:pt x="6801708" y="1585630"/>
                  <a:pt x="6789250" y="1596837"/>
                  <a:pt x="6789250" y="1550763"/>
                </a:cubicBezTo>
                <a:cubicBezTo>
                  <a:pt x="6789250" y="1514651"/>
                  <a:pt x="6763090" y="1486011"/>
                  <a:pt x="6729454" y="1472313"/>
                </a:cubicBezTo>
                <a:cubicBezTo>
                  <a:pt x="6716996" y="1467332"/>
                  <a:pt x="6704538" y="1461106"/>
                  <a:pt x="6694572" y="1454880"/>
                </a:cubicBezTo>
                <a:cubicBezTo>
                  <a:pt x="6672148" y="1439937"/>
                  <a:pt x="6657198" y="1412542"/>
                  <a:pt x="6662182" y="1385146"/>
                </a:cubicBezTo>
                <a:cubicBezTo>
                  <a:pt x="6677132" y="1304206"/>
                  <a:pt x="6770564" y="1294244"/>
                  <a:pt x="6788004" y="1218284"/>
                </a:cubicBezTo>
                <a:cubicBezTo>
                  <a:pt x="6789250" y="1210812"/>
                  <a:pt x="6790496" y="1204586"/>
                  <a:pt x="6785514" y="1198360"/>
                </a:cubicBezTo>
                <a:cubicBezTo>
                  <a:pt x="6782400" y="1195247"/>
                  <a:pt x="6778740" y="1193846"/>
                  <a:pt x="6774848" y="1193730"/>
                </a:cubicBezTo>
                <a:close/>
                <a:moveTo>
                  <a:pt x="5220169" y="1115824"/>
                </a:moveTo>
                <a:cubicBezTo>
                  <a:pt x="5228366" y="1116829"/>
                  <a:pt x="5236332" y="1120619"/>
                  <a:pt x="5244065" y="1128353"/>
                </a:cubicBezTo>
                <a:cubicBezTo>
                  <a:pt x="5246540" y="1130828"/>
                  <a:pt x="5250252" y="1134540"/>
                  <a:pt x="5253964" y="1135778"/>
                </a:cubicBezTo>
                <a:cubicBezTo>
                  <a:pt x="5265100" y="1144440"/>
                  <a:pt x="5279948" y="1141965"/>
                  <a:pt x="5293559" y="1138252"/>
                </a:cubicBezTo>
                <a:cubicBezTo>
                  <a:pt x="5298508" y="1138252"/>
                  <a:pt x="5303457" y="1137015"/>
                  <a:pt x="5307169" y="1135778"/>
                </a:cubicBezTo>
                <a:cubicBezTo>
                  <a:pt x="5369036" y="1127116"/>
                  <a:pt x="5471736" y="1188987"/>
                  <a:pt x="5470498" y="1252096"/>
                </a:cubicBezTo>
                <a:cubicBezTo>
                  <a:pt x="5470498" y="1257046"/>
                  <a:pt x="5470498" y="1260758"/>
                  <a:pt x="5470498" y="1266945"/>
                </a:cubicBezTo>
                <a:cubicBezTo>
                  <a:pt x="5468024" y="1274370"/>
                  <a:pt x="5465549" y="1280557"/>
                  <a:pt x="5459362" y="1284269"/>
                </a:cubicBezTo>
                <a:cubicBezTo>
                  <a:pt x="5427191" y="1299118"/>
                  <a:pt x="5334391" y="1305305"/>
                  <a:pt x="5300983" y="1306543"/>
                </a:cubicBezTo>
                <a:cubicBezTo>
                  <a:pt x="5296033" y="1306543"/>
                  <a:pt x="5292321" y="1306543"/>
                  <a:pt x="5288609" y="1307780"/>
                </a:cubicBezTo>
                <a:cubicBezTo>
                  <a:pt x="5268812" y="1310255"/>
                  <a:pt x="5241590" y="1321392"/>
                  <a:pt x="5227979" y="1305305"/>
                </a:cubicBezTo>
                <a:cubicBezTo>
                  <a:pt x="5218081" y="1291694"/>
                  <a:pt x="5210657" y="1275607"/>
                  <a:pt x="5194571" y="1265708"/>
                </a:cubicBezTo>
                <a:cubicBezTo>
                  <a:pt x="5169824" y="1252096"/>
                  <a:pt x="5135179" y="1236009"/>
                  <a:pt x="5154976" y="1216210"/>
                </a:cubicBezTo>
                <a:cubicBezTo>
                  <a:pt x="5156214" y="1213736"/>
                  <a:pt x="5158688" y="1212498"/>
                  <a:pt x="5159926" y="1211261"/>
                </a:cubicBezTo>
                <a:cubicBezTo>
                  <a:pt x="5180960" y="1193937"/>
                  <a:pt x="5173536" y="1175375"/>
                  <a:pt x="5150027" y="1187750"/>
                </a:cubicBezTo>
                <a:cubicBezTo>
                  <a:pt x="5132704" y="1197649"/>
                  <a:pt x="5110432" y="1172900"/>
                  <a:pt x="5126517" y="1159289"/>
                </a:cubicBezTo>
                <a:cubicBezTo>
                  <a:pt x="5130229" y="1155576"/>
                  <a:pt x="5135179" y="1154339"/>
                  <a:pt x="5140128" y="1150627"/>
                </a:cubicBezTo>
                <a:cubicBezTo>
                  <a:pt x="5168897" y="1134849"/>
                  <a:pt x="5195577" y="1112808"/>
                  <a:pt x="5220169" y="1115824"/>
                </a:cubicBezTo>
                <a:close/>
                <a:moveTo>
                  <a:pt x="8412246" y="937077"/>
                </a:moveTo>
                <a:cubicBezTo>
                  <a:pt x="8402424" y="942935"/>
                  <a:pt x="8393884" y="962854"/>
                  <a:pt x="8421214" y="964254"/>
                </a:cubicBezTo>
                <a:cubicBezTo>
                  <a:pt x="8414984" y="1015309"/>
                  <a:pt x="8448620" y="1010328"/>
                  <a:pt x="8422460" y="965500"/>
                </a:cubicBezTo>
                <a:cubicBezTo>
                  <a:pt x="8421214" y="964254"/>
                  <a:pt x="8421214" y="964254"/>
                  <a:pt x="8421214" y="964254"/>
                </a:cubicBezTo>
                <a:cubicBezTo>
                  <a:pt x="8425262" y="948378"/>
                  <a:pt x="8424250" y="940284"/>
                  <a:pt x="8421214" y="937112"/>
                </a:cubicBezTo>
                <a:cubicBezTo>
                  <a:pt x="8418936" y="934734"/>
                  <a:pt x="8415520" y="935124"/>
                  <a:pt x="8412246" y="937077"/>
                </a:cubicBezTo>
                <a:close/>
                <a:moveTo>
                  <a:pt x="6987328" y="935614"/>
                </a:moveTo>
                <a:cubicBezTo>
                  <a:pt x="6983592" y="931878"/>
                  <a:pt x="6963658" y="941840"/>
                  <a:pt x="6972380" y="950557"/>
                </a:cubicBezTo>
                <a:cubicBezTo>
                  <a:pt x="6974870" y="955538"/>
                  <a:pt x="6994804" y="944331"/>
                  <a:pt x="6987328" y="935614"/>
                </a:cubicBezTo>
                <a:close/>
                <a:moveTo>
                  <a:pt x="9510020" y="726413"/>
                </a:moveTo>
                <a:cubicBezTo>
                  <a:pt x="9492578" y="725168"/>
                  <a:pt x="9524968" y="742601"/>
                  <a:pt x="9513756" y="728904"/>
                </a:cubicBezTo>
                <a:cubicBezTo>
                  <a:pt x="9513756" y="728904"/>
                  <a:pt x="9513756" y="727658"/>
                  <a:pt x="9512512" y="727658"/>
                </a:cubicBezTo>
                <a:cubicBezTo>
                  <a:pt x="9512512" y="727658"/>
                  <a:pt x="9511266" y="727658"/>
                  <a:pt x="9510020" y="726413"/>
                </a:cubicBezTo>
                <a:close/>
                <a:moveTo>
                  <a:pt x="9545700" y="717152"/>
                </a:moveTo>
                <a:cubicBezTo>
                  <a:pt x="9543812" y="717852"/>
                  <a:pt x="9542410" y="719876"/>
                  <a:pt x="9542410" y="723923"/>
                </a:cubicBezTo>
                <a:cubicBezTo>
                  <a:pt x="9542410" y="725168"/>
                  <a:pt x="9542410" y="726413"/>
                  <a:pt x="9544902" y="727658"/>
                </a:cubicBezTo>
                <a:cubicBezTo>
                  <a:pt x="9546148" y="728904"/>
                  <a:pt x="9548638" y="728904"/>
                  <a:pt x="9551130" y="727658"/>
                </a:cubicBezTo>
                <a:cubicBezTo>
                  <a:pt x="9561408" y="724857"/>
                  <a:pt x="9551364" y="715051"/>
                  <a:pt x="9545700" y="717152"/>
                </a:cubicBezTo>
                <a:close/>
                <a:moveTo>
                  <a:pt x="9599716" y="684075"/>
                </a:moveTo>
                <a:cubicBezTo>
                  <a:pt x="9590996" y="690301"/>
                  <a:pt x="9599716" y="700263"/>
                  <a:pt x="9608436" y="694037"/>
                </a:cubicBezTo>
                <a:cubicBezTo>
                  <a:pt x="9614664" y="689056"/>
                  <a:pt x="9607190" y="680339"/>
                  <a:pt x="9599716" y="684075"/>
                </a:cubicBezTo>
                <a:close/>
                <a:moveTo>
                  <a:pt x="10554222" y="506680"/>
                </a:moveTo>
                <a:cubicBezTo>
                  <a:pt x="10569070" y="504166"/>
                  <a:pt x="10580208" y="509194"/>
                  <a:pt x="10591344" y="515478"/>
                </a:cubicBezTo>
                <a:cubicBezTo>
                  <a:pt x="10619806" y="533074"/>
                  <a:pt x="10629704" y="617284"/>
                  <a:pt x="10604956" y="641164"/>
                </a:cubicBezTo>
                <a:cubicBezTo>
                  <a:pt x="10593820" y="651219"/>
                  <a:pt x="10574020" y="648706"/>
                  <a:pt x="10559172" y="642421"/>
                </a:cubicBezTo>
                <a:cubicBezTo>
                  <a:pt x="10526998" y="627339"/>
                  <a:pt x="10479976" y="626082"/>
                  <a:pt x="10450278" y="611000"/>
                </a:cubicBezTo>
                <a:cubicBezTo>
                  <a:pt x="10405730" y="588376"/>
                  <a:pt x="10456464" y="538102"/>
                  <a:pt x="10504724" y="538102"/>
                </a:cubicBezTo>
                <a:cubicBezTo>
                  <a:pt x="10513386" y="538102"/>
                  <a:pt x="10523286" y="539358"/>
                  <a:pt x="10529472" y="534331"/>
                </a:cubicBezTo>
                <a:cubicBezTo>
                  <a:pt x="10536898" y="528047"/>
                  <a:pt x="10543084" y="514221"/>
                  <a:pt x="10546796" y="509194"/>
                </a:cubicBezTo>
                <a:cubicBezTo>
                  <a:pt x="10548034" y="506680"/>
                  <a:pt x="10551746" y="506680"/>
                  <a:pt x="10554222" y="506680"/>
                </a:cubicBezTo>
                <a:close/>
                <a:moveTo>
                  <a:pt x="8142234" y="504168"/>
                </a:moveTo>
                <a:cubicBezTo>
                  <a:pt x="8168376" y="504168"/>
                  <a:pt x="8190786" y="529095"/>
                  <a:pt x="8178336" y="551528"/>
                </a:cubicBezTo>
                <a:cubicBezTo>
                  <a:pt x="8158418" y="590164"/>
                  <a:pt x="8121070" y="608859"/>
                  <a:pt x="8060070" y="610105"/>
                </a:cubicBezTo>
                <a:cubicBezTo>
                  <a:pt x="8038906" y="610105"/>
                  <a:pt x="8017742" y="612598"/>
                  <a:pt x="7999068" y="622569"/>
                </a:cubicBezTo>
                <a:cubicBezTo>
                  <a:pt x="7950516" y="648741"/>
                  <a:pt x="7914414" y="686131"/>
                  <a:pt x="7860884" y="709811"/>
                </a:cubicBezTo>
                <a:cubicBezTo>
                  <a:pt x="7818556" y="727259"/>
                  <a:pt x="7774984" y="763403"/>
                  <a:pt x="7791168" y="805778"/>
                </a:cubicBezTo>
                <a:cubicBezTo>
                  <a:pt x="7804862" y="840674"/>
                  <a:pt x="7831006" y="861862"/>
                  <a:pt x="7850924" y="890527"/>
                </a:cubicBezTo>
                <a:cubicBezTo>
                  <a:pt x="7860884" y="905483"/>
                  <a:pt x="7844700" y="921685"/>
                  <a:pt x="7831006" y="932902"/>
                </a:cubicBezTo>
                <a:cubicBezTo>
                  <a:pt x="7818556" y="941626"/>
                  <a:pt x="7807352" y="947858"/>
                  <a:pt x="7793658" y="941626"/>
                </a:cubicBezTo>
                <a:cubicBezTo>
                  <a:pt x="7766270" y="927917"/>
                  <a:pt x="7738882" y="914207"/>
                  <a:pt x="7713984" y="899251"/>
                </a:cubicBezTo>
                <a:cubicBezTo>
                  <a:pt x="7676636" y="876818"/>
                  <a:pt x="7659208" y="831950"/>
                  <a:pt x="7691574" y="804531"/>
                </a:cubicBezTo>
                <a:cubicBezTo>
                  <a:pt x="7711494" y="785836"/>
                  <a:pt x="7712738" y="757171"/>
                  <a:pt x="7722698" y="730998"/>
                </a:cubicBezTo>
                <a:cubicBezTo>
                  <a:pt x="7725188" y="723520"/>
                  <a:pt x="7728922" y="718535"/>
                  <a:pt x="7733902" y="712304"/>
                </a:cubicBezTo>
                <a:cubicBezTo>
                  <a:pt x="7774984" y="663697"/>
                  <a:pt x="7826026" y="607613"/>
                  <a:pt x="7885782" y="586425"/>
                </a:cubicBezTo>
                <a:cubicBezTo>
                  <a:pt x="7948026" y="562745"/>
                  <a:pt x="8014008" y="542804"/>
                  <a:pt x="8093682" y="535326"/>
                </a:cubicBezTo>
                <a:cubicBezTo>
                  <a:pt x="8096172" y="535326"/>
                  <a:pt x="8097416" y="534080"/>
                  <a:pt x="8099906" y="534080"/>
                </a:cubicBezTo>
                <a:cubicBezTo>
                  <a:pt x="8117336" y="525356"/>
                  <a:pt x="8123560" y="504168"/>
                  <a:pt x="8142234" y="504168"/>
                </a:cubicBezTo>
                <a:close/>
                <a:moveTo>
                  <a:pt x="2443361" y="477946"/>
                </a:moveTo>
                <a:cubicBezTo>
                  <a:pt x="2458315" y="476700"/>
                  <a:pt x="2477008" y="491654"/>
                  <a:pt x="2477008" y="506608"/>
                </a:cubicBezTo>
                <a:lnTo>
                  <a:pt x="2477008" y="519070"/>
                </a:lnTo>
                <a:cubicBezTo>
                  <a:pt x="2477008" y="547731"/>
                  <a:pt x="2500685" y="570162"/>
                  <a:pt x="2529346" y="562685"/>
                </a:cubicBezTo>
                <a:cubicBezTo>
                  <a:pt x="2577947" y="550223"/>
                  <a:pt x="2616578" y="526546"/>
                  <a:pt x="2662686" y="510346"/>
                </a:cubicBezTo>
                <a:cubicBezTo>
                  <a:pt x="2697579" y="496639"/>
                  <a:pt x="2733718" y="515331"/>
                  <a:pt x="2742440" y="552716"/>
                </a:cubicBezTo>
                <a:cubicBezTo>
                  <a:pt x="2749918" y="581377"/>
                  <a:pt x="2743687" y="615023"/>
                  <a:pt x="2715025" y="623746"/>
                </a:cubicBezTo>
                <a:cubicBezTo>
                  <a:pt x="2713779" y="623746"/>
                  <a:pt x="2713779" y="624993"/>
                  <a:pt x="2711286" y="624993"/>
                </a:cubicBezTo>
                <a:cubicBezTo>
                  <a:pt x="2642748" y="644931"/>
                  <a:pt x="2523116" y="611285"/>
                  <a:pt x="2455823" y="636208"/>
                </a:cubicBezTo>
                <a:cubicBezTo>
                  <a:pt x="2399746" y="657393"/>
                  <a:pt x="2341176" y="676085"/>
                  <a:pt x="2285098" y="678577"/>
                </a:cubicBezTo>
                <a:cubicBezTo>
                  <a:pt x="2246468" y="682316"/>
                  <a:pt x="2206590" y="718454"/>
                  <a:pt x="2246468" y="722193"/>
                </a:cubicBezTo>
                <a:cubicBezTo>
                  <a:pt x="2257683" y="723439"/>
                  <a:pt x="2273883" y="722193"/>
                  <a:pt x="2287591" y="722193"/>
                </a:cubicBezTo>
                <a:cubicBezTo>
                  <a:pt x="2293822" y="720947"/>
                  <a:pt x="2300052" y="725931"/>
                  <a:pt x="2303791" y="730916"/>
                </a:cubicBezTo>
                <a:cubicBezTo>
                  <a:pt x="2311268" y="747116"/>
                  <a:pt x="2348653" y="744623"/>
                  <a:pt x="2362361" y="734654"/>
                </a:cubicBezTo>
                <a:cubicBezTo>
                  <a:pt x="2387284" y="715962"/>
                  <a:pt x="2420930" y="707239"/>
                  <a:pt x="2447100" y="689793"/>
                </a:cubicBezTo>
                <a:cubicBezTo>
                  <a:pt x="2457069" y="682316"/>
                  <a:pt x="2469531" y="676085"/>
                  <a:pt x="2483238" y="676085"/>
                </a:cubicBezTo>
                <a:lnTo>
                  <a:pt x="2660194" y="676085"/>
                </a:lnTo>
                <a:cubicBezTo>
                  <a:pt x="2686363" y="676085"/>
                  <a:pt x="2707548" y="689793"/>
                  <a:pt x="2711286" y="715962"/>
                </a:cubicBezTo>
                <a:cubicBezTo>
                  <a:pt x="2717517" y="754593"/>
                  <a:pt x="2698825" y="805685"/>
                  <a:pt x="2666424" y="826870"/>
                </a:cubicBezTo>
                <a:cubicBezTo>
                  <a:pt x="2640255" y="843070"/>
                  <a:pt x="2617824" y="861762"/>
                  <a:pt x="2589162" y="876716"/>
                </a:cubicBezTo>
                <a:cubicBezTo>
                  <a:pt x="2554270" y="895408"/>
                  <a:pt x="2539316" y="922824"/>
                  <a:pt x="2541808" y="962701"/>
                </a:cubicBezTo>
                <a:cubicBezTo>
                  <a:pt x="2541808" y="963947"/>
                  <a:pt x="2541808" y="965193"/>
                  <a:pt x="2541808" y="966439"/>
                </a:cubicBezTo>
                <a:cubicBezTo>
                  <a:pt x="2539316" y="983885"/>
                  <a:pt x="2515639" y="988870"/>
                  <a:pt x="2498192" y="987624"/>
                </a:cubicBezTo>
                <a:cubicBezTo>
                  <a:pt x="2437130" y="982639"/>
                  <a:pt x="2423423" y="1022516"/>
                  <a:pt x="2480746" y="1043701"/>
                </a:cubicBezTo>
                <a:cubicBezTo>
                  <a:pt x="2489470" y="1047439"/>
                  <a:pt x="2498192" y="1049931"/>
                  <a:pt x="2505670" y="1053670"/>
                </a:cubicBezTo>
                <a:cubicBezTo>
                  <a:pt x="2519377" y="1058654"/>
                  <a:pt x="2535578" y="1061147"/>
                  <a:pt x="2549285" y="1056162"/>
                </a:cubicBezTo>
                <a:cubicBezTo>
                  <a:pt x="2580439" y="1044947"/>
                  <a:pt x="2594147" y="1017531"/>
                  <a:pt x="2625301" y="1005070"/>
                </a:cubicBezTo>
                <a:cubicBezTo>
                  <a:pt x="2651471" y="995101"/>
                  <a:pt x="2670163" y="1028747"/>
                  <a:pt x="2683871" y="1053670"/>
                </a:cubicBezTo>
                <a:cubicBezTo>
                  <a:pt x="2696332" y="1071116"/>
                  <a:pt x="2718764" y="1066131"/>
                  <a:pt x="2727486" y="1047439"/>
                </a:cubicBezTo>
                <a:cubicBezTo>
                  <a:pt x="2744933" y="1012547"/>
                  <a:pt x="2749918" y="956470"/>
                  <a:pt x="2728733" y="926562"/>
                </a:cubicBezTo>
                <a:cubicBezTo>
                  <a:pt x="2720010" y="912854"/>
                  <a:pt x="2700071" y="894162"/>
                  <a:pt x="2707548" y="879208"/>
                </a:cubicBezTo>
                <a:cubicBezTo>
                  <a:pt x="2720010" y="853039"/>
                  <a:pt x="2747425" y="825624"/>
                  <a:pt x="2774841" y="834347"/>
                </a:cubicBezTo>
                <a:cubicBezTo>
                  <a:pt x="2782318" y="836839"/>
                  <a:pt x="2788548" y="840577"/>
                  <a:pt x="2794780" y="844316"/>
                </a:cubicBezTo>
                <a:cubicBezTo>
                  <a:pt x="2825934" y="866747"/>
                  <a:pt x="2863318" y="894162"/>
                  <a:pt x="2886996" y="922824"/>
                </a:cubicBezTo>
                <a:cubicBezTo>
                  <a:pt x="2906934" y="948993"/>
                  <a:pt x="2933104" y="967685"/>
                  <a:pt x="2959273" y="985131"/>
                </a:cubicBezTo>
                <a:cubicBezTo>
                  <a:pt x="2976719" y="996347"/>
                  <a:pt x="2991673" y="1021270"/>
                  <a:pt x="2982950" y="1037470"/>
                </a:cubicBezTo>
                <a:cubicBezTo>
                  <a:pt x="2960519" y="1074854"/>
                  <a:pt x="2992919" y="1068624"/>
                  <a:pt x="3020335" y="1036224"/>
                </a:cubicBezTo>
                <a:cubicBezTo>
                  <a:pt x="3027812" y="1026254"/>
                  <a:pt x="3035289" y="1013793"/>
                  <a:pt x="3041520" y="1001331"/>
                </a:cubicBezTo>
                <a:cubicBezTo>
                  <a:pt x="3047750" y="992608"/>
                  <a:pt x="3052735" y="978901"/>
                  <a:pt x="3042766" y="973916"/>
                </a:cubicBezTo>
                <a:cubicBezTo>
                  <a:pt x="3032796" y="967685"/>
                  <a:pt x="3010366" y="972670"/>
                  <a:pt x="2991673" y="973916"/>
                </a:cubicBezTo>
                <a:cubicBezTo>
                  <a:pt x="2976719" y="975162"/>
                  <a:pt x="2960519" y="967685"/>
                  <a:pt x="2950550" y="955224"/>
                </a:cubicBezTo>
                <a:cubicBezTo>
                  <a:pt x="2879518" y="870485"/>
                  <a:pt x="2966750" y="737147"/>
                  <a:pt x="3044012" y="691039"/>
                </a:cubicBezTo>
                <a:cubicBezTo>
                  <a:pt x="3047750" y="689793"/>
                  <a:pt x="3050243" y="688547"/>
                  <a:pt x="3053981" y="688547"/>
                </a:cubicBezTo>
                <a:cubicBezTo>
                  <a:pt x="3072674" y="691039"/>
                  <a:pt x="3203521" y="729670"/>
                  <a:pt x="3222214" y="733408"/>
                </a:cubicBezTo>
                <a:cubicBezTo>
                  <a:pt x="3239660" y="737147"/>
                  <a:pt x="3254614" y="747116"/>
                  <a:pt x="3259598" y="765808"/>
                </a:cubicBezTo>
                <a:cubicBezTo>
                  <a:pt x="3263337" y="778270"/>
                  <a:pt x="3274552" y="791977"/>
                  <a:pt x="3288260" y="789485"/>
                </a:cubicBezTo>
                <a:cubicBezTo>
                  <a:pt x="3320660" y="784500"/>
                  <a:pt x="3349322" y="775777"/>
                  <a:pt x="3386707" y="774531"/>
                </a:cubicBezTo>
                <a:cubicBezTo>
                  <a:pt x="3407892" y="774531"/>
                  <a:pt x="3426584" y="794470"/>
                  <a:pt x="3445277" y="805685"/>
                </a:cubicBezTo>
                <a:cubicBezTo>
                  <a:pt x="3471446" y="823131"/>
                  <a:pt x="3500108" y="853039"/>
                  <a:pt x="3530016" y="853039"/>
                </a:cubicBezTo>
                <a:lnTo>
                  <a:pt x="3547462" y="853039"/>
                </a:lnTo>
                <a:cubicBezTo>
                  <a:pt x="3584847" y="853039"/>
                  <a:pt x="3614755" y="890424"/>
                  <a:pt x="3643416" y="915347"/>
                </a:cubicBezTo>
                <a:cubicBezTo>
                  <a:pt x="3650894" y="924070"/>
                  <a:pt x="3660863" y="931547"/>
                  <a:pt x="3669586" y="939024"/>
                </a:cubicBezTo>
                <a:cubicBezTo>
                  <a:pt x="3679555" y="948993"/>
                  <a:pt x="3683294" y="967685"/>
                  <a:pt x="3672078" y="977654"/>
                </a:cubicBezTo>
                <a:cubicBezTo>
                  <a:pt x="3647155" y="998839"/>
                  <a:pt x="3655878" y="1023762"/>
                  <a:pt x="3687032" y="1036224"/>
                </a:cubicBezTo>
                <a:cubicBezTo>
                  <a:pt x="3711956" y="1044947"/>
                  <a:pt x="3736879" y="1053670"/>
                  <a:pt x="3765540" y="1058654"/>
                </a:cubicBezTo>
                <a:cubicBezTo>
                  <a:pt x="3774264" y="1061147"/>
                  <a:pt x="3784233" y="1064885"/>
                  <a:pt x="3786726" y="1074854"/>
                </a:cubicBezTo>
                <a:cubicBezTo>
                  <a:pt x="3790464" y="1081085"/>
                  <a:pt x="3791710" y="1089808"/>
                  <a:pt x="3794202" y="1096039"/>
                </a:cubicBezTo>
                <a:cubicBezTo>
                  <a:pt x="3802926" y="1114731"/>
                  <a:pt x="3827849" y="1123454"/>
                  <a:pt x="3819126" y="1142147"/>
                </a:cubicBezTo>
                <a:cubicBezTo>
                  <a:pt x="3807910" y="1163331"/>
                  <a:pt x="3774264" y="1187008"/>
                  <a:pt x="3765540" y="1209439"/>
                </a:cubicBezTo>
                <a:cubicBezTo>
                  <a:pt x="3756818" y="1230624"/>
                  <a:pt x="3740617" y="1249316"/>
                  <a:pt x="3721925" y="1236855"/>
                </a:cubicBezTo>
                <a:cubicBezTo>
                  <a:pt x="3711956" y="1229378"/>
                  <a:pt x="3701986" y="1221901"/>
                  <a:pt x="3690771" y="1215670"/>
                </a:cubicBezTo>
                <a:cubicBezTo>
                  <a:pt x="3663355" y="1198224"/>
                  <a:pt x="3639678" y="1224393"/>
                  <a:pt x="3662109" y="1248070"/>
                </a:cubicBezTo>
                <a:cubicBezTo>
                  <a:pt x="3672078" y="1258039"/>
                  <a:pt x="3680802" y="1269255"/>
                  <a:pt x="3683294" y="1285455"/>
                </a:cubicBezTo>
                <a:cubicBezTo>
                  <a:pt x="3693263" y="1362716"/>
                  <a:pt x="3571139" y="1433747"/>
                  <a:pt x="3510077" y="1385147"/>
                </a:cubicBezTo>
                <a:cubicBezTo>
                  <a:pt x="3478923" y="1358978"/>
                  <a:pt x="3451508" y="1332808"/>
                  <a:pt x="3414122" y="1312870"/>
                </a:cubicBezTo>
                <a:cubicBezTo>
                  <a:pt x="3397922" y="1304147"/>
                  <a:pt x="3379230" y="1300408"/>
                  <a:pt x="3359291" y="1300408"/>
                </a:cubicBezTo>
                <a:cubicBezTo>
                  <a:pt x="3329384" y="1301655"/>
                  <a:pt x="3301968" y="1301655"/>
                  <a:pt x="3278291" y="1296670"/>
                </a:cubicBezTo>
                <a:cubicBezTo>
                  <a:pt x="3239660" y="1289193"/>
                  <a:pt x="3225952" y="1243085"/>
                  <a:pt x="3254614" y="1219408"/>
                </a:cubicBezTo>
                <a:cubicBezTo>
                  <a:pt x="3310691" y="1173301"/>
                  <a:pt x="3424092" y="1177039"/>
                  <a:pt x="3436554" y="1092301"/>
                </a:cubicBezTo>
                <a:cubicBezTo>
                  <a:pt x="3440292" y="1064885"/>
                  <a:pt x="3425338" y="1056162"/>
                  <a:pt x="3407892" y="1049931"/>
                </a:cubicBezTo>
                <a:cubicBezTo>
                  <a:pt x="3376738" y="1034977"/>
                  <a:pt x="3320660" y="982639"/>
                  <a:pt x="3285768" y="972670"/>
                </a:cubicBezTo>
                <a:cubicBezTo>
                  <a:pt x="3258352" y="966439"/>
                  <a:pt x="3219721" y="967685"/>
                  <a:pt x="3192306" y="961454"/>
                </a:cubicBezTo>
                <a:cubicBezTo>
                  <a:pt x="3183582" y="958962"/>
                  <a:pt x="3174859" y="958962"/>
                  <a:pt x="3166136" y="957716"/>
                </a:cubicBezTo>
                <a:cubicBezTo>
                  <a:pt x="3137474" y="955224"/>
                  <a:pt x="3133736" y="977654"/>
                  <a:pt x="3158659" y="991362"/>
                </a:cubicBezTo>
                <a:cubicBezTo>
                  <a:pt x="3171121" y="996347"/>
                  <a:pt x="3172367" y="1011301"/>
                  <a:pt x="3168628" y="1023762"/>
                </a:cubicBezTo>
                <a:cubicBezTo>
                  <a:pt x="3163644" y="1038716"/>
                  <a:pt x="3161152" y="1054916"/>
                  <a:pt x="3158659" y="1071116"/>
                </a:cubicBezTo>
                <a:cubicBezTo>
                  <a:pt x="3154920" y="1120962"/>
                  <a:pt x="3127505" y="1164578"/>
                  <a:pt x="3081397" y="1178285"/>
                </a:cubicBezTo>
                <a:cubicBezTo>
                  <a:pt x="3041520" y="1189501"/>
                  <a:pt x="2999150" y="1198224"/>
                  <a:pt x="2943073" y="1208193"/>
                </a:cubicBezTo>
                <a:cubicBezTo>
                  <a:pt x="2926873" y="1211931"/>
                  <a:pt x="2913165" y="1226885"/>
                  <a:pt x="2921888" y="1241839"/>
                </a:cubicBezTo>
                <a:cubicBezTo>
                  <a:pt x="2931857" y="1258039"/>
                  <a:pt x="2916904" y="1272993"/>
                  <a:pt x="2899457" y="1277978"/>
                </a:cubicBezTo>
                <a:cubicBezTo>
                  <a:pt x="2852103" y="1291685"/>
                  <a:pt x="2827180" y="1326578"/>
                  <a:pt x="2803502" y="1361470"/>
                </a:cubicBezTo>
                <a:cubicBezTo>
                  <a:pt x="2791041" y="1381408"/>
                  <a:pt x="2772348" y="1396362"/>
                  <a:pt x="2754902" y="1410070"/>
                </a:cubicBezTo>
                <a:cubicBezTo>
                  <a:pt x="2726240" y="1433747"/>
                  <a:pt x="2705056" y="1462409"/>
                  <a:pt x="2675148" y="1482347"/>
                </a:cubicBezTo>
                <a:cubicBezTo>
                  <a:pt x="2662686" y="1492316"/>
                  <a:pt x="2655209" y="1506024"/>
                  <a:pt x="2652717" y="1520978"/>
                </a:cubicBezTo>
                <a:cubicBezTo>
                  <a:pt x="2648978" y="1544655"/>
                  <a:pt x="2619070" y="1565839"/>
                  <a:pt x="2640255" y="1579547"/>
                </a:cubicBezTo>
                <a:cubicBezTo>
                  <a:pt x="2645240" y="1582039"/>
                  <a:pt x="2650224" y="1585778"/>
                  <a:pt x="2656455" y="1588270"/>
                </a:cubicBezTo>
                <a:cubicBezTo>
                  <a:pt x="2686363" y="1606962"/>
                  <a:pt x="2701317" y="1651824"/>
                  <a:pt x="2732471" y="1666778"/>
                </a:cubicBezTo>
                <a:cubicBezTo>
                  <a:pt x="2769856" y="1685470"/>
                  <a:pt x="2803502" y="1707901"/>
                  <a:pt x="2832164" y="1734070"/>
                </a:cubicBezTo>
                <a:cubicBezTo>
                  <a:pt x="2843380" y="1744039"/>
                  <a:pt x="2864564" y="1749024"/>
                  <a:pt x="2878272" y="1744039"/>
                </a:cubicBezTo>
                <a:cubicBezTo>
                  <a:pt x="2909426" y="1735316"/>
                  <a:pt x="2931857" y="1730332"/>
                  <a:pt x="2963012" y="1737809"/>
                </a:cubicBezTo>
                <a:cubicBezTo>
                  <a:pt x="2964258" y="1737809"/>
                  <a:pt x="2965504" y="1739055"/>
                  <a:pt x="2966750" y="1739055"/>
                </a:cubicBezTo>
                <a:cubicBezTo>
                  <a:pt x="2976719" y="1744039"/>
                  <a:pt x="2982950" y="1754009"/>
                  <a:pt x="2984196" y="1765224"/>
                </a:cubicBezTo>
                <a:cubicBezTo>
                  <a:pt x="2989181" y="1778932"/>
                  <a:pt x="2992919" y="1792639"/>
                  <a:pt x="2995412" y="1807593"/>
                </a:cubicBezTo>
                <a:cubicBezTo>
                  <a:pt x="3010366" y="1863670"/>
                  <a:pt x="3058966" y="1854947"/>
                  <a:pt x="3082643" y="1801363"/>
                </a:cubicBezTo>
                <a:cubicBezTo>
                  <a:pt x="3085136" y="1796378"/>
                  <a:pt x="3086382" y="1792639"/>
                  <a:pt x="3088874" y="1788901"/>
                </a:cubicBezTo>
                <a:cubicBezTo>
                  <a:pt x="3103828" y="1761486"/>
                  <a:pt x="3110059" y="1750270"/>
                  <a:pt x="3080151" y="1740301"/>
                </a:cubicBezTo>
                <a:cubicBezTo>
                  <a:pt x="3066443" y="1736563"/>
                  <a:pt x="3062704" y="1706655"/>
                  <a:pt x="3077658" y="1702916"/>
                </a:cubicBezTo>
                <a:cubicBezTo>
                  <a:pt x="3078905" y="1702916"/>
                  <a:pt x="3080151" y="1701670"/>
                  <a:pt x="3082643" y="1701670"/>
                </a:cubicBezTo>
                <a:cubicBezTo>
                  <a:pt x="3125013" y="1697932"/>
                  <a:pt x="3148690" y="1682978"/>
                  <a:pt x="3152428" y="1640609"/>
                </a:cubicBezTo>
                <a:cubicBezTo>
                  <a:pt x="3157413" y="1583285"/>
                  <a:pt x="3178598" y="1528455"/>
                  <a:pt x="3179844" y="1457424"/>
                </a:cubicBezTo>
                <a:cubicBezTo>
                  <a:pt x="3182336" y="1417547"/>
                  <a:pt x="3212244" y="1357732"/>
                  <a:pt x="3250875" y="1360224"/>
                </a:cubicBezTo>
                <a:cubicBezTo>
                  <a:pt x="3254614" y="1360224"/>
                  <a:pt x="3259598" y="1361470"/>
                  <a:pt x="3263337" y="1361470"/>
                </a:cubicBezTo>
                <a:cubicBezTo>
                  <a:pt x="3285768" y="1362716"/>
                  <a:pt x="3294491" y="1378916"/>
                  <a:pt x="3304460" y="1386393"/>
                </a:cubicBezTo>
                <a:cubicBezTo>
                  <a:pt x="3323153" y="1402593"/>
                  <a:pt x="3359291" y="1377670"/>
                  <a:pt x="3380476" y="1392624"/>
                </a:cubicBezTo>
                <a:cubicBezTo>
                  <a:pt x="3429076" y="1427516"/>
                  <a:pt x="3486400" y="1487332"/>
                  <a:pt x="3486400" y="1547147"/>
                </a:cubicBezTo>
                <a:lnTo>
                  <a:pt x="3486400" y="1559609"/>
                </a:lnTo>
                <a:cubicBezTo>
                  <a:pt x="3486400" y="1567085"/>
                  <a:pt x="3486400" y="1575809"/>
                  <a:pt x="3491385" y="1580793"/>
                </a:cubicBezTo>
                <a:cubicBezTo>
                  <a:pt x="3508831" y="1598239"/>
                  <a:pt x="3558678" y="1583285"/>
                  <a:pt x="3591078" y="1585778"/>
                </a:cubicBezTo>
                <a:cubicBezTo>
                  <a:pt x="3598555" y="1585778"/>
                  <a:pt x="3604786" y="1588270"/>
                  <a:pt x="3609770" y="1585778"/>
                </a:cubicBezTo>
                <a:cubicBezTo>
                  <a:pt x="3653386" y="1565839"/>
                  <a:pt x="3655878" y="1509762"/>
                  <a:pt x="3679555" y="1549639"/>
                </a:cubicBezTo>
                <a:cubicBezTo>
                  <a:pt x="3695756" y="1577055"/>
                  <a:pt x="3701986" y="1611947"/>
                  <a:pt x="3720679" y="1636870"/>
                </a:cubicBezTo>
                <a:cubicBezTo>
                  <a:pt x="3734386" y="1655562"/>
                  <a:pt x="3749340" y="1677993"/>
                  <a:pt x="3743110" y="1699178"/>
                </a:cubicBezTo>
                <a:cubicBezTo>
                  <a:pt x="3738125" y="1716624"/>
                  <a:pt x="3731894" y="1731578"/>
                  <a:pt x="3739371" y="1747778"/>
                </a:cubicBezTo>
                <a:cubicBezTo>
                  <a:pt x="3751833" y="1770209"/>
                  <a:pt x="3774264" y="1782670"/>
                  <a:pt x="3791710" y="1800116"/>
                </a:cubicBezTo>
                <a:cubicBezTo>
                  <a:pt x="3815387" y="1823793"/>
                  <a:pt x="3839064" y="1838747"/>
                  <a:pt x="3872711" y="1843732"/>
                </a:cubicBezTo>
                <a:cubicBezTo>
                  <a:pt x="3887664" y="1844978"/>
                  <a:pt x="3895142" y="1864916"/>
                  <a:pt x="3896388" y="1879870"/>
                </a:cubicBezTo>
                <a:cubicBezTo>
                  <a:pt x="3900126" y="1947163"/>
                  <a:pt x="3898880" y="1963363"/>
                  <a:pt x="3895142" y="2033147"/>
                </a:cubicBezTo>
                <a:cubicBezTo>
                  <a:pt x="3895142" y="2044363"/>
                  <a:pt x="3897634" y="2054332"/>
                  <a:pt x="3902618" y="2064301"/>
                </a:cubicBezTo>
                <a:cubicBezTo>
                  <a:pt x="3910096" y="2075517"/>
                  <a:pt x="3916326" y="2087978"/>
                  <a:pt x="3925050" y="2099194"/>
                </a:cubicBezTo>
                <a:cubicBezTo>
                  <a:pt x="3942496" y="2122870"/>
                  <a:pt x="3974896" y="2185178"/>
                  <a:pt x="3983619" y="2213840"/>
                </a:cubicBezTo>
                <a:cubicBezTo>
                  <a:pt x="3988604" y="2230040"/>
                  <a:pt x="3979881" y="2247486"/>
                  <a:pt x="3963680" y="2246240"/>
                </a:cubicBezTo>
                <a:cubicBezTo>
                  <a:pt x="3942496" y="2244994"/>
                  <a:pt x="3923803" y="2235024"/>
                  <a:pt x="3908850" y="2231286"/>
                </a:cubicBezTo>
                <a:cubicBezTo>
                  <a:pt x="3888911" y="2226301"/>
                  <a:pt x="3863988" y="2238763"/>
                  <a:pt x="3862741" y="2218824"/>
                </a:cubicBezTo>
                <a:cubicBezTo>
                  <a:pt x="3860249" y="2198886"/>
                  <a:pt x="3847788" y="2178947"/>
                  <a:pt x="3827849" y="2180194"/>
                </a:cubicBezTo>
                <a:cubicBezTo>
                  <a:pt x="3821618" y="2181440"/>
                  <a:pt x="3815387" y="2182686"/>
                  <a:pt x="3810402" y="2185178"/>
                </a:cubicBezTo>
                <a:cubicBezTo>
                  <a:pt x="3769279" y="2197640"/>
                  <a:pt x="3745602" y="2160255"/>
                  <a:pt x="3771772" y="2127855"/>
                </a:cubicBezTo>
                <a:cubicBezTo>
                  <a:pt x="3785479" y="2109163"/>
                  <a:pt x="3800433" y="2092963"/>
                  <a:pt x="3815387" y="2075517"/>
                </a:cubicBezTo>
                <a:cubicBezTo>
                  <a:pt x="3855264" y="2030655"/>
                  <a:pt x="3830341" y="1990778"/>
                  <a:pt x="3778002" y="2016947"/>
                </a:cubicBezTo>
                <a:cubicBezTo>
                  <a:pt x="3755571" y="2029409"/>
                  <a:pt x="3729402" y="2041870"/>
                  <a:pt x="3705725" y="2045609"/>
                </a:cubicBezTo>
                <a:cubicBezTo>
                  <a:pt x="3677063" y="2050593"/>
                  <a:pt x="3649648" y="2060563"/>
                  <a:pt x="3663355" y="2086732"/>
                </a:cubicBezTo>
                <a:cubicBezTo>
                  <a:pt x="3670832" y="2100440"/>
                  <a:pt x="3658370" y="2114147"/>
                  <a:pt x="3644663" y="2119132"/>
                </a:cubicBezTo>
                <a:cubicBezTo>
                  <a:pt x="3612262" y="2129101"/>
                  <a:pt x="3576124" y="2135332"/>
                  <a:pt x="3568647" y="2168978"/>
                </a:cubicBezTo>
                <a:cubicBezTo>
                  <a:pt x="3566154" y="2192655"/>
                  <a:pt x="3576124" y="2206363"/>
                  <a:pt x="3591078" y="2213840"/>
                </a:cubicBezTo>
                <a:cubicBezTo>
                  <a:pt x="3633447" y="2237517"/>
                  <a:pt x="3645909" y="2273655"/>
                  <a:pt x="3602293" y="2293594"/>
                </a:cubicBezTo>
                <a:cubicBezTo>
                  <a:pt x="3583601" y="2302317"/>
                  <a:pt x="3563662" y="2309794"/>
                  <a:pt x="3544970" y="2317271"/>
                </a:cubicBezTo>
                <a:cubicBezTo>
                  <a:pt x="3525031" y="2323501"/>
                  <a:pt x="3512570" y="2316024"/>
                  <a:pt x="3528770" y="2302317"/>
                </a:cubicBezTo>
                <a:cubicBezTo>
                  <a:pt x="3542478" y="2291101"/>
                  <a:pt x="3522539" y="2274901"/>
                  <a:pt x="3506339" y="2279886"/>
                </a:cubicBezTo>
                <a:cubicBezTo>
                  <a:pt x="3447769" y="2297332"/>
                  <a:pt x="3386707" y="2313532"/>
                  <a:pt x="3336860" y="2340948"/>
                </a:cubicBezTo>
                <a:cubicBezTo>
                  <a:pt x="3318168" y="2352163"/>
                  <a:pt x="3296983" y="2378332"/>
                  <a:pt x="3310691" y="2397024"/>
                </a:cubicBezTo>
                <a:cubicBezTo>
                  <a:pt x="3335614" y="2429424"/>
                  <a:pt x="3315676" y="2456840"/>
                  <a:pt x="3277044" y="2470548"/>
                </a:cubicBezTo>
                <a:cubicBezTo>
                  <a:pt x="3272060" y="2473040"/>
                  <a:pt x="3265829" y="2474286"/>
                  <a:pt x="3262091" y="2475532"/>
                </a:cubicBezTo>
                <a:cubicBezTo>
                  <a:pt x="3213490" y="2494225"/>
                  <a:pt x="3192306" y="2551548"/>
                  <a:pt x="3158659" y="2591425"/>
                </a:cubicBezTo>
                <a:cubicBezTo>
                  <a:pt x="3144951" y="2607625"/>
                  <a:pt x="3131244" y="2618840"/>
                  <a:pt x="3134982" y="2643763"/>
                </a:cubicBezTo>
                <a:cubicBezTo>
                  <a:pt x="3137474" y="2661209"/>
                  <a:pt x="3138720" y="2678655"/>
                  <a:pt x="3122520" y="2683640"/>
                </a:cubicBezTo>
                <a:cubicBezTo>
                  <a:pt x="3098843" y="2691117"/>
                  <a:pt x="3077658" y="2716040"/>
                  <a:pt x="3072674" y="2740963"/>
                </a:cubicBezTo>
                <a:cubicBezTo>
                  <a:pt x="3072674" y="2744702"/>
                  <a:pt x="3071428" y="2748440"/>
                  <a:pt x="3070182" y="2753425"/>
                </a:cubicBezTo>
                <a:cubicBezTo>
                  <a:pt x="3066443" y="2767132"/>
                  <a:pt x="3052735" y="2778348"/>
                  <a:pt x="3039028" y="2782086"/>
                </a:cubicBezTo>
                <a:cubicBezTo>
                  <a:pt x="2948058" y="2804517"/>
                  <a:pt x="2886996" y="2854363"/>
                  <a:pt x="2858334" y="2935363"/>
                </a:cubicBezTo>
                <a:cubicBezTo>
                  <a:pt x="2852103" y="2949071"/>
                  <a:pt x="2850857" y="2964025"/>
                  <a:pt x="2854595" y="2977732"/>
                </a:cubicBezTo>
                <a:cubicBezTo>
                  <a:pt x="2858334" y="2987702"/>
                  <a:pt x="2864564" y="2996425"/>
                  <a:pt x="2872042" y="3003902"/>
                </a:cubicBezTo>
                <a:cubicBezTo>
                  <a:pt x="2888242" y="3022594"/>
                  <a:pt x="2896965" y="3042533"/>
                  <a:pt x="2891980" y="3067456"/>
                </a:cubicBezTo>
                <a:cubicBezTo>
                  <a:pt x="2882011" y="3122286"/>
                  <a:pt x="2833410" y="3180856"/>
                  <a:pt x="2803502" y="3133502"/>
                </a:cubicBezTo>
                <a:cubicBezTo>
                  <a:pt x="2792287" y="3116056"/>
                  <a:pt x="2786056" y="3093625"/>
                  <a:pt x="2786056" y="3064963"/>
                </a:cubicBezTo>
                <a:cubicBezTo>
                  <a:pt x="2786056" y="3053748"/>
                  <a:pt x="2786056" y="3041286"/>
                  <a:pt x="2779826" y="3031317"/>
                </a:cubicBezTo>
                <a:cubicBezTo>
                  <a:pt x="2753656" y="2990194"/>
                  <a:pt x="2663932" y="3007640"/>
                  <a:pt x="2594147" y="3003902"/>
                </a:cubicBezTo>
                <a:cubicBezTo>
                  <a:pt x="2591655" y="3003902"/>
                  <a:pt x="2589162" y="3003902"/>
                  <a:pt x="2586670" y="3005148"/>
                </a:cubicBezTo>
                <a:cubicBezTo>
                  <a:pt x="2560501" y="3011379"/>
                  <a:pt x="2550532" y="3048763"/>
                  <a:pt x="2524362" y="3043779"/>
                </a:cubicBezTo>
                <a:cubicBezTo>
                  <a:pt x="2478254" y="3031317"/>
                  <a:pt x="2449592" y="3002656"/>
                  <a:pt x="2387284" y="3003902"/>
                </a:cubicBezTo>
                <a:cubicBezTo>
                  <a:pt x="2381053" y="3003902"/>
                  <a:pt x="2373576" y="3005148"/>
                  <a:pt x="2367346" y="3006394"/>
                </a:cubicBezTo>
                <a:cubicBezTo>
                  <a:pt x="2292576" y="3028825"/>
                  <a:pt x="2243975" y="3132256"/>
                  <a:pt x="2236498" y="3210763"/>
                </a:cubicBezTo>
                <a:cubicBezTo>
                  <a:pt x="2227775" y="3320425"/>
                  <a:pt x="2214067" y="3433825"/>
                  <a:pt x="2343668" y="3435071"/>
                </a:cubicBezTo>
                <a:cubicBezTo>
                  <a:pt x="2354884" y="3436317"/>
                  <a:pt x="2366099" y="3435071"/>
                  <a:pt x="2376068" y="3427594"/>
                </a:cubicBezTo>
                <a:cubicBezTo>
                  <a:pt x="2393515" y="3415133"/>
                  <a:pt x="2398500" y="3391456"/>
                  <a:pt x="2404730" y="3369025"/>
                </a:cubicBezTo>
                <a:cubicBezTo>
                  <a:pt x="2413454" y="3334133"/>
                  <a:pt x="2452084" y="3320425"/>
                  <a:pt x="2488223" y="3321671"/>
                </a:cubicBezTo>
                <a:cubicBezTo>
                  <a:pt x="2546793" y="3325410"/>
                  <a:pt x="2599132" y="3365287"/>
                  <a:pt x="2576701" y="3421364"/>
                </a:cubicBezTo>
                <a:cubicBezTo>
                  <a:pt x="2576701" y="3421364"/>
                  <a:pt x="2575455" y="3423856"/>
                  <a:pt x="2575455" y="3425102"/>
                </a:cubicBezTo>
                <a:cubicBezTo>
                  <a:pt x="2554270" y="3474948"/>
                  <a:pt x="2576701" y="3523548"/>
                  <a:pt x="2631532" y="3529779"/>
                </a:cubicBezTo>
                <a:cubicBezTo>
                  <a:pt x="2666424" y="3533517"/>
                  <a:pt x="2698825" y="3538502"/>
                  <a:pt x="2720010" y="3553456"/>
                </a:cubicBezTo>
                <a:cubicBezTo>
                  <a:pt x="2731225" y="3562179"/>
                  <a:pt x="2736210" y="3578379"/>
                  <a:pt x="2737456" y="3593333"/>
                </a:cubicBezTo>
                <a:cubicBezTo>
                  <a:pt x="2741194" y="3639441"/>
                  <a:pt x="2728733" y="3679317"/>
                  <a:pt x="2723748" y="3716702"/>
                </a:cubicBezTo>
                <a:cubicBezTo>
                  <a:pt x="2715025" y="3772779"/>
                  <a:pt x="2772348" y="3800195"/>
                  <a:pt x="2817210" y="3766548"/>
                </a:cubicBezTo>
                <a:cubicBezTo>
                  <a:pt x="2820949" y="3762810"/>
                  <a:pt x="2825934" y="3760317"/>
                  <a:pt x="2830918" y="3757825"/>
                </a:cubicBezTo>
                <a:cubicBezTo>
                  <a:pt x="2843380" y="3750348"/>
                  <a:pt x="2857088" y="3747856"/>
                  <a:pt x="2870795" y="3751594"/>
                </a:cubicBezTo>
                <a:cubicBezTo>
                  <a:pt x="2885749" y="3755333"/>
                  <a:pt x="2896965" y="3762810"/>
                  <a:pt x="2904442" y="3774025"/>
                </a:cubicBezTo>
                <a:cubicBezTo>
                  <a:pt x="2911919" y="3785241"/>
                  <a:pt x="2906934" y="3798948"/>
                  <a:pt x="2898211" y="3808917"/>
                </a:cubicBezTo>
                <a:cubicBezTo>
                  <a:pt x="2885749" y="3823871"/>
                  <a:pt x="2872042" y="3843810"/>
                  <a:pt x="2860826" y="3861256"/>
                </a:cubicBezTo>
                <a:cubicBezTo>
                  <a:pt x="2857088" y="3864995"/>
                  <a:pt x="2850857" y="3863748"/>
                  <a:pt x="2850857" y="3858764"/>
                </a:cubicBezTo>
                <a:cubicBezTo>
                  <a:pt x="2849610" y="3855025"/>
                  <a:pt x="2847118" y="3852533"/>
                  <a:pt x="2843380" y="3853779"/>
                </a:cubicBezTo>
                <a:cubicBezTo>
                  <a:pt x="2827180" y="3857517"/>
                  <a:pt x="2820949" y="3871225"/>
                  <a:pt x="2814718" y="3884933"/>
                </a:cubicBezTo>
                <a:cubicBezTo>
                  <a:pt x="2808487" y="3902379"/>
                  <a:pt x="2789795" y="3908610"/>
                  <a:pt x="2773595" y="3901133"/>
                </a:cubicBezTo>
                <a:cubicBezTo>
                  <a:pt x="2720010" y="3877456"/>
                  <a:pt x="2693840" y="3826364"/>
                  <a:pt x="2629040" y="3805179"/>
                </a:cubicBezTo>
                <a:cubicBezTo>
                  <a:pt x="2615332" y="3800195"/>
                  <a:pt x="2604116" y="3786487"/>
                  <a:pt x="2604116" y="3771533"/>
                </a:cubicBezTo>
                <a:cubicBezTo>
                  <a:pt x="2604116" y="3760317"/>
                  <a:pt x="2597886" y="3749102"/>
                  <a:pt x="2587916" y="3744117"/>
                </a:cubicBezTo>
                <a:cubicBezTo>
                  <a:pt x="2577947" y="3737887"/>
                  <a:pt x="2567978" y="3732902"/>
                  <a:pt x="2558008" y="3725425"/>
                </a:cubicBezTo>
                <a:cubicBezTo>
                  <a:pt x="2530593" y="3702994"/>
                  <a:pt x="2498192" y="3679317"/>
                  <a:pt x="2463300" y="3669348"/>
                </a:cubicBezTo>
                <a:cubicBezTo>
                  <a:pt x="2457069" y="3666856"/>
                  <a:pt x="2450838" y="3665610"/>
                  <a:pt x="2444608" y="3663117"/>
                </a:cubicBezTo>
                <a:cubicBezTo>
                  <a:pt x="2412207" y="3656887"/>
                  <a:pt x="2379807" y="3649410"/>
                  <a:pt x="2361114" y="3621994"/>
                </a:cubicBezTo>
                <a:cubicBezTo>
                  <a:pt x="2338684" y="3587102"/>
                  <a:pt x="2297560" y="3567163"/>
                  <a:pt x="2257683" y="3567163"/>
                </a:cubicBezTo>
                <a:cubicBezTo>
                  <a:pt x="2160482" y="3569656"/>
                  <a:pt x="2093190" y="3531025"/>
                  <a:pt x="2009696" y="3503610"/>
                </a:cubicBezTo>
                <a:cubicBezTo>
                  <a:pt x="1972312" y="3489902"/>
                  <a:pt x="1938665" y="3466225"/>
                  <a:pt x="1919973" y="3432579"/>
                </a:cubicBezTo>
                <a:cubicBezTo>
                  <a:pt x="1902526" y="3398933"/>
                  <a:pt x="1887572" y="3364040"/>
                  <a:pt x="1883834" y="3317933"/>
                </a:cubicBezTo>
                <a:cubicBezTo>
                  <a:pt x="1881342" y="3283040"/>
                  <a:pt x="1873865" y="3245656"/>
                  <a:pt x="1847695" y="3219486"/>
                </a:cubicBezTo>
                <a:cubicBezTo>
                  <a:pt x="1836480" y="3207025"/>
                  <a:pt x="1822772" y="3194563"/>
                  <a:pt x="1809064" y="3183348"/>
                </a:cubicBezTo>
                <a:cubicBezTo>
                  <a:pt x="1776664" y="3154686"/>
                  <a:pt x="1762956" y="3088640"/>
                  <a:pt x="1724325" y="3099856"/>
                </a:cubicBezTo>
                <a:cubicBezTo>
                  <a:pt x="1724325" y="3091133"/>
                  <a:pt x="1710617" y="3083656"/>
                  <a:pt x="1713110" y="3092379"/>
                </a:cubicBezTo>
                <a:cubicBezTo>
                  <a:pt x="1714356" y="3096117"/>
                  <a:pt x="1719340" y="3099856"/>
                  <a:pt x="1724325" y="3099856"/>
                </a:cubicBezTo>
                <a:cubicBezTo>
                  <a:pt x="1724325" y="3150948"/>
                  <a:pt x="1736787" y="3165902"/>
                  <a:pt x="1745510" y="3184594"/>
                </a:cubicBezTo>
                <a:cubicBezTo>
                  <a:pt x="1757972" y="3210763"/>
                  <a:pt x="1734294" y="3240671"/>
                  <a:pt x="1706879" y="3225717"/>
                </a:cubicBezTo>
                <a:cubicBezTo>
                  <a:pt x="1681956" y="3212010"/>
                  <a:pt x="1650802" y="3200794"/>
                  <a:pt x="1638340" y="3174625"/>
                </a:cubicBezTo>
                <a:cubicBezTo>
                  <a:pt x="1619647" y="3133502"/>
                  <a:pt x="1599709" y="3093625"/>
                  <a:pt x="1558585" y="3074933"/>
                </a:cubicBezTo>
                <a:cubicBezTo>
                  <a:pt x="1551108" y="3071194"/>
                  <a:pt x="1546124" y="3061225"/>
                  <a:pt x="1547370" y="3053748"/>
                </a:cubicBezTo>
                <a:cubicBezTo>
                  <a:pt x="1547370" y="3038794"/>
                  <a:pt x="1544878" y="3006394"/>
                  <a:pt x="1537401" y="2995179"/>
                </a:cubicBezTo>
                <a:cubicBezTo>
                  <a:pt x="1507493" y="2946579"/>
                  <a:pt x="1502508" y="2878040"/>
                  <a:pt x="1473846" y="2829440"/>
                </a:cubicBezTo>
                <a:cubicBezTo>
                  <a:pt x="1468862" y="2819471"/>
                  <a:pt x="1458892" y="2811994"/>
                  <a:pt x="1450169" y="2805763"/>
                </a:cubicBezTo>
                <a:cubicBezTo>
                  <a:pt x="1435215" y="2794548"/>
                  <a:pt x="1421508" y="2780840"/>
                  <a:pt x="1406554" y="2768378"/>
                </a:cubicBezTo>
                <a:cubicBezTo>
                  <a:pt x="1374153" y="2739717"/>
                  <a:pt x="1347984" y="2699840"/>
                  <a:pt x="1344245" y="2657471"/>
                </a:cubicBezTo>
                <a:cubicBezTo>
                  <a:pt x="1335522" y="2539086"/>
                  <a:pt x="1342999" y="2441886"/>
                  <a:pt x="1349230" y="2316024"/>
                </a:cubicBezTo>
                <a:cubicBezTo>
                  <a:pt x="1350476" y="2299824"/>
                  <a:pt x="1345492" y="2283624"/>
                  <a:pt x="1350476" y="2269917"/>
                </a:cubicBezTo>
                <a:cubicBezTo>
                  <a:pt x="1356707" y="2259947"/>
                  <a:pt x="1369169" y="2256209"/>
                  <a:pt x="1376646" y="2248732"/>
                </a:cubicBezTo>
                <a:cubicBezTo>
                  <a:pt x="1385369" y="2240009"/>
                  <a:pt x="1380384" y="2222563"/>
                  <a:pt x="1375399" y="2211347"/>
                </a:cubicBezTo>
                <a:cubicBezTo>
                  <a:pt x="1349230" y="2160255"/>
                  <a:pt x="1359199" y="2089224"/>
                  <a:pt x="1349230" y="2034393"/>
                </a:cubicBezTo>
                <a:cubicBezTo>
                  <a:pt x="1338014" y="1978317"/>
                  <a:pt x="1336768" y="1912270"/>
                  <a:pt x="1336768" y="1846224"/>
                </a:cubicBezTo>
                <a:cubicBezTo>
                  <a:pt x="1336768" y="1813824"/>
                  <a:pt x="1306860" y="1793886"/>
                  <a:pt x="1309353" y="1826286"/>
                </a:cubicBezTo>
                <a:cubicBezTo>
                  <a:pt x="1311845" y="1861178"/>
                  <a:pt x="1275706" y="1841240"/>
                  <a:pt x="1266983" y="1807593"/>
                </a:cubicBezTo>
                <a:cubicBezTo>
                  <a:pt x="1252029" y="1739055"/>
                  <a:pt x="1199690" y="1704162"/>
                  <a:pt x="1134890" y="1680486"/>
                </a:cubicBezTo>
                <a:cubicBezTo>
                  <a:pt x="1107474" y="1670516"/>
                  <a:pt x="1082551" y="1653070"/>
                  <a:pt x="1062612" y="1631886"/>
                </a:cubicBezTo>
                <a:cubicBezTo>
                  <a:pt x="1042674" y="1610701"/>
                  <a:pt x="1020243" y="1590762"/>
                  <a:pt x="995320" y="1574562"/>
                </a:cubicBezTo>
                <a:cubicBezTo>
                  <a:pt x="984104" y="1567085"/>
                  <a:pt x="970396" y="1560855"/>
                  <a:pt x="955442" y="1563347"/>
                </a:cubicBezTo>
                <a:cubicBezTo>
                  <a:pt x="946719" y="1563347"/>
                  <a:pt x="937996" y="1565839"/>
                  <a:pt x="931765" y="1569578"/>
                </a:cubicBezTo>
                <a:cubicBezTo>
                  <a:pt x="883165" y="1588270"/>
                  <a:pt x="843288" y="1639362"/>
                  <a:pt x="848272" y="1690455"/>
                </a:cubicBezTo>
                <a:cubicBezTo>
                  <a:pt x="852011" y="1726593"/>
                  <a:pt x="822103" y="1758993"/>
                  <a:pt x="788456" y="1771455"/>
                </a:cubicBezTo>
                <a:cubicBezTo>
                  <a:pt x="758549" y="1782670"/>
                  <a:pt x="734872" y="1796378"/>
                  <a:pt x="707456" y="1810086"/>
                </a:cubicBezTo>
                <a:cubicBezTo>
                  <a:pt x="646394" y="1837501"/>
                  <a:pt x="642655" y="1781424"/>
                  <a:pt x="635178" y="1715378"/>
                </a:cubicBezTo>
                <a:lnTo>
                  <a:pt x="636425" y="1715378"/>
                </a:lnTo>
                <a:cubicBezTo>
                  <a:pt x="650132" y="1716624"/>
                  <a:pt x="638917" y="1700424"/>
                  <a:pt x="635178" y="1715378"/>
                </a:cubicBezTo>
                <a:cubicBezTo>
                  <a:pt x="604024" y="1707901"/>
                  <a:pt x="601532" y="1730332"/>
                  <a:pt x="596547" y="1746532"/>
                </a:cubicBezTo>
                <a:cubicBezTo>
                  <a:pt x="592809" y="1756501"/>
                  <a:pt x="581593" y="1760239"/>
                  <a:pt x="570378" y="1760239"/>
                </a:cubicBezTo>
                <a:cubicBezTo>
                  <a:pt x="560409" y="1760239"/>
                  <a:pt x="550439" y="1763978"/>
                  <a:pt x="541716" y="1770209"/>
                </a:cubicBezTo>
                <a:cubicBezTo>
                  <a:pt x="468193" y="1827532"/>
                  <a:pt x="388438" y="1878624"/>
                  <a:pt x="329868" y="1948409"/>
                </a:cubicBezTo>
                <a:cubicBezTo>
                  <a:pt x="304945" y="1978317"/>
                  <a:pt x="270053" y="1998255"/>
                  <a:pt x="232668" y="2006978"/>
                </a:cubicBezTo>
                <a:cubicBezTo>
                  <a:pt x="227683" y="2008224"/>
                  <a:pt x="222698" y="2009470"/>
                  <a:pt x="217714" y="2010717"/>
                </a:cubicBezTo>
                <a:cubicBezTo>
                  <a:pt x="176590" y="2026917"/>
                  <a:pt x="132975" y="2051840"/>
                  <a:pt x="90605" y="2060563"/>
                </a:cubicBezTo>
                <a:cubicBezTo>
                  <a:pt x="69420" y="2065547"/>
                  <a:pt x="50728" y="2071778"/>
                  <a:pt x="25805" y="2074270"/>
                </a:cubicBezTo>
                <a:cubicBezTo>
                  <a:pt x="4620" y="2075517"/>
                  <a:pt x="-9088" y="2059317"/>
                  <a:pt x="7112" y="2044363"/>
                </a:cubicBezTo>
                <a:cubicBezTo>
                  <a:pt x="24558" y="2026917"/>
                  <a:pt x="42005" y="1999501"/>
                  <a:pt x="64436" y="1992024"/>
                </a:cubicBezTo>
                <a:cubicBezTo>
                  <a:pt x="120513" y="1974578"/>
                  <a:pt x="147929" y="1932209"/>
                  <a:pt x="202760" y="1913516"/>
                </a:cubicBezTo>
                <a:cubicBezTo>
                  <a:pt x="210237" y="1911024"/>
                  <a:pt x="217714" y="1908532"/>
                  <a:pt x="223945" y="1904793"/>
                </a:cubicBezTo>
                <a:cubicBezTo>
                  <a:pt x="258837" y="1884855"/>
                  <a:pt x="282514" y="1856193"/>
                  <a:pt x="306191" y="1825039"/>
                </a:cubicBezTo>
                <a:cubicBezTo>
                  <a:pt x="344822" y="1773947"/>
                  <a:pt x="323638" y="1682978"/>
                  <a:pt x="272545" y="1722855"/>
                </a:cubicBezTo>
                <a:cubicBezTo>
                  <a:pt x="270053" y="1725347"/>
                  <a:pt x="267560" y="1726593"/>
                  <a:pt x="265068" y="1729086"/>
                </a:cubicBezTo>
                <a:cubicBezTo>
                  <a:pt x="248868" y="1745286"/>
                  <a:pt x="226437" y="1765224"/>
                  <a:pt x="218960" y="1742793"/>
                </a:cubicBezTo>
                <a:cubicBezTo>
                  <a:pt x="215221" y="1734070"/>
                  <a:pt x="212729" y="1725347"/>
                  <a:pt x="211483" y="1716624"/>
                </a:cubicBezTo>
                <a:cubicBezTo>
                  <a:pt x="207744" y="1699178"/>
                  <a:pt x="180329" y="1709147"/>
                  <a:pt x="179083" y="1690455"/>
                </a:cubicBezTo>
                <a:cubicBezTo>
                  <a:pt x="179083" y="1687962"/>
                  <a:pt x="179083" y="1685470"/>
                  <a:pt x="179083" y="1682978"/>
                </a:cubicBezTo>
                <a:cubicBezTo>
                  <a:pt x="179083" y="1666778"/>
                  <a:pt x="164129" y="1651824"/>
                  <a:pt x="150421" y="1659301"/>
                </a:cubicBezTo>
                <a:cubicBezTo>
                  <a:pt x="130482" y="1668024"/>
                  <a:pt x="119267" y="1651824"/>
                  <a:pt x="120513" y="1630639"/>
                </a:cubicBezTo>
                <a:cubicBezTo>
                  <a:pt x="123005" y="1601978"/>
                  <a:pt x="116774" y="1588270"/>
                  <a:pt x="98082" y="1573316"/>
                </a:cubicBezTo>
                <a:cubicBezTo>
                  <a:pt x="76897" y="1557116"/>
                  <a:pt x="60697" y="1534685"/>
                  <a:pt x="63189" y="1508516"/>
                </a:cubicBezTo>
                <a:cubicBezTo>
                  <a:pt x="75651" y="1392624"/>
                  <a:pt x="212729" y="1391378"/>
                  <a:pt x="324884" y="1366455"/>
                </a:cubicBezTo>
                <a:cubicBezTo>
                  <a:pt x="379715" y="1355239"/>
                  <a:pt x="359776" y="1299162"/>
                  <a:pt x="303699" y="1299162"/>
                </a:cubicBezTo>
                <a:cubicBezTo>
                  <a:pt x="301207" y="1299162"/>
                  <a:pt x="301207" y="1299162"/>
                  <a:pt x="298714" y="1299162"/>
                </a:cubicBezTo>
                <a:cubicBezTo>
                  <a:pt x="261329" y="1300408"/>
                  <a:pt x="225191" y="1274239"/>
                  <a:pt x="206498" y="1241839"/>
                </a:cubicBezTo>
                <a:cubicBezTo>
                  <a:pt x="180329" y="1199470"/>
                  <a:pt x="159144" y="1149624"/>
                  <a:pt x="208991" y="1139654"/>
                </a:cubicBezTo>
                <a:cubicBezTo>
                  <a:pt x="247622" y="1130931"/>
                  <a:pt x="291237" y="1124701"/>
                  <a:pt x="323638" y="1109747"/>
                </a:cubicBezTo>
                <a:cubicBezTo>
                  <a:pt x="348561" y="1099778"/>
                  <a:pt x="375976" y="1089808"/>
                  <a:pt x="397161" y="1104762"/>
                </a:cubicBezTo>
                <a:cubicBezTo>
                  <a:pt x="404638" y="1109747"/>
                  <a:pt x="410869" y="1115978"/>
                  <a:pt x="418346" y="1120962"/>
                </a:cubicBezTo>
                <a:cubicBezTo>
                  <a:pt x="430808" y="1129685"/>
                  <a:pt x="445762" y="1129685"/>
                  <a:pt x="453239" y="1115978"/>
                </a:cubicBezTo>
                <a:cubicBezTo>
                  <a:pt x="469439" y="1086070"/>
                  <a:pt x="491870" y="1046193"/>
                  <a:pt x="458223" y="1042454"/>
                </a:cubicBezTo>
                <a:cubicBezTo>
                  <a:pt x="454485" y="1042454"/>
                  <a:pt x="448254" y="1041208"/>
                  <a:pt x="443269" y="1041208"/>
                </a:cubicBezTo>
                <a:cubicBezTo>
                  <a:pt x="422084" y="1039962"/>
                  <a:pt x="402146" y="1027501"/>
                  <a:pt x="385946" y="1013793"/>
                </a:cubicBezTo>
                <a:cubicBezTo>
                  <a:pt x="373484" y="1003824"/>
                  <a:pt x="359776" y="995101"/>
                  <a:pt x="352299" y="985131"/>
                </a:cubicBezTo>
                <a:cubicBezTo>
                  <a:pt x="336099" y="957716"/>
                  <a:pt x="377223" y="935285"/>
                  <a:pt x="408377" y="931547"/>
                </a:cubicBezTo>
                <a:cubicBezTo>
                  <a:pt x="476916" y="922824"/>
                  <a:pt x="574116" y="910362"/>
                  <a:pt x="661348" y="884193"/>
                </a:cubicBezTo>
                <a:cubicBezTo>
                  <a:pt x="697487" y="872977"/>
                  <a:pt x="737364" y="874224"/>
                  <a:pt x="774749" y="884193"/>
                </a:cubicBezTo>
                <a:cubicBezTo>
                  <a:pt x="910580" y="920331"/>
                  <a:pt x="1104982" y="906624"/>
                  <a:pt x="1223368" y="963947"/>
                </a:cubicBezTo>
                <a:cubicBezTo>
                  <a:pt x="1234583" y="968931"/>
                  <a:pt x="1245798" y="973916"/>
                  <a:pt x="1258260" y="975162"/>
                </a:cubicBezTo>
                <a:cubicBezTo>
                  <a:pt x="1283183" y="976408"/>
                  <a:pt x="1299384" y="971424"/>
                  <a:pt x="1318076" y="965193"/>
                </a:cubicBezTo>
                <a:cubicBezTo>
                  <a:pt x="1336768" y="960208"/>
                  <a:pt x="1349230" y="987624"/>
                  <a:pt x="1370415" y="987624"/>
                </a:cubicBezTo>
                <a:cubicBezTo>
                  <a:pt x="1386615" y="987624"/>
                  <a:pt x="1385369" y="973916"/>
                  <a:pt x="1391600" y="965193"/>
                </a:cubicBezTo>
                <a:cubicBezTo>
                  <a:pt x="1397830" y="957716"/>
                  <a:pt x="1406554" y="957716"/>
                  <a:pt x="1415277" y="957716"/>
                </a:cubicBezTo>
                <a:cubicBezTo>
                  <a:pt x="1455154" y="958962"/>
                  <a:pt x="1472600" y="978901"/>
                  <a:pt x="1518708" y="975162"/>
                </a:cubicBezTo>
                <a:cubicBezTo>
                  <a:pt x="1528678" y="973916"/>
                  <a:pt x="1537401" y="972670"/>
                  <a:pt x="1547370" y="972670"/>
                </a:cubicBezTo>
                <a:cubicBezTo>
                  <a:pt x="1592232" y="966439"/>
                  <a:pt x="1602201" y="930301"/>
                  <a:pt x="1640832" y="916593"/>
                </a:cubicBezTo>
                <a:cubicBezTo>
                  <a:pt x="1654540" y="911608"/>
                  <a:pt x="1668248" y="916593"/>
                  <a:pt x="1673232" y="930301"/>
                </a:cubicBezTo>
                <a:cubicBezTo>
                  <a:pt x="1684448" y="956470"/>
                  <a:pt x="1706879" y="986377"/>
                  <a:pt x="1734294" y="976408"/>
                </a:cubicBezTo>
                <a:cubicBezTo>
                  <a:pt x="1740525" y="973916"/>
                  <a:pt x="1745510" y="971424"/>
                  <a:pt x="1748002" y="968931"/>
                </a:cubicBezTo>
                <a:cubicBezTo>
                  <a:pt x="1772926" y="953977"/>
                  <a:pt x="1799095" y="927808"/>
                  <a:pt x="1820280" y="945254"/>
                </a:cubicBezTo>
                <a:cubicBezTo>
                  <a:pt x="1838972" y="960208"/>
                  <a:pt x="1848942" y="980147"/>
                  <a:pt x="1867634" y="993854"/>
                </a:cubicBezTo>
                <a:cubicBezTo>
                  <a:pt x="1880096" y="1001331"/>
                  <a:pt x="1896296" y="1001331"/>
                  <a:pt x="1911250" y="1001331"/>
                </a:cubicBezTo>
                <a:cubicBezTo>
                  <a:pt x="2052066" y="995101"/>
                  <a:pt x="2125590" y="1052424"/>
                  <a:pt x="2238990" y="1071116"/>
                </a:cubicBezTo>
                <a:cubicBezTo>
                  <a:pt x="2262668" y="1076101"/>
                  <a:pt x="2270145" y="1101024"/>
                  <a:pt x="2287591" y="1118470"/>
                </a:cubicBezTo>
                <a:cubicBezTo>
                  <a:pt x="2292576" y="1123454"/>
                  <a:pt x="2301299" y="1122208"/>
                  <a:pt x="2307530" y="1118470"/>
                </a:cubicBezTo>
                <a:cubicBezTo>
                  <a:pt x="2361114" y="1098531"/>
                  <a:pt x="2301299" y="1053670"/>
                  <a:pt x="2297560" y="1017531"/>
                </a:cubicBezTo>
                <a:cubicBezTo>
                  <a:pt x="2315006" y="1020024"/>
                  <a:pt x="2312514" y="991362"/>
                  <a:pt x="2311268" y="968931"/>
                </a:cubicBezTo>
                <a:cubicBezTo>
                  <a:pt x="2311268" y="956470"/>
                  <a:pt x="2308776" y="937777"/>
                  <a:pt x="2305037" y="948993"/>
                </a:cubicBezTo>
                <a:cubicBezTo>
                  <a:pt x="2298806" y="966439"/>
                  <a:pt x="2293822" y="1007562"/>
                  <a:pt x="2297560" y="1017531"/>
                </a:cubicBezTo>
                <a:lnTo>
                  <a:pt x="2290083" y="1017531"/>
                </a:lnTo>
                <a:cubicBezTo>
                  <a:pt x="2283852" y="1017531"/>
                  <a:pt x="2273883" y="1016285"/>
                  <a:pt x="2266406" y="1013793"/>
                </a:cubicBezTo>
                <a:cubicBezTo>
                  <a:pt x="2217806" y="996347"/>
                  <a:pt x="2091943" y="958962"/>
                  <a:pt x="2038358" y="952731"/>
                </a:cubicBezTo>
                <a:cubicBezTo>
                  <a:pt x="2014681" y="951485"/>
                  <a:pt x="1993496" y="945254"/>
                  <a:pt x="1988512" y="926562"/>
                </a:cubicBezTo>
                <a:cubicBezTo>
                  <a:pt x="1986019" y="917839"/>
                  <a:pt x="1982281" y="909116"/>
                  <a:pt x="1987266" y="901639"/>
                </a:cubicBezTo>
                <a:cubicBezTo>
                  <a:pt x="1997235" y="885439"/>
                  <a:pt x="2062035" y="920331"/>
                  <a:pt x="2052066" y="884193"/>
                </a:cubicBezTo>
                <a:cubicBezTo>
                  <a:pt x="2049574" y="874224"/>
                  <a:pt x="2042097" y="870485"/>
                  <a:pt x="2033374" y="867993"/>
                </a:cubicBezTo>
                <a:cubicBezTo>
                  <a:pt x="1984773" y="858024"/>
                  <a:pt x="1895050" y="849300"/>
                  <a:pt x="1847695" y="861762"/>
                </a:cubicBezTo>
                <a:cubicBezTo>
                  <a:pt x="1814049" y="870485"/>
                  <a:pt x="1777910" y="835593"/>
                  <a:pt x="1756725" y="808177"/>
                </a:cubicBezTo>
                <a:cubicBezTo>
                  <a:pt x="1754233" y="804439"/>
                  <a:pt x="1751741" y="800700"/>
                  <a:pt x="1749248" y="795716"/>
                </a:cubicBezTo>
                <a:cubicBezTo>
                  <a:pt x="1740525" y="777023"/>
                  <a:pt x="1751741" y="757085"/>
                  <a:pt x="1767941" y="744623"/>
                </a:cubicBezTo>
                <a:cubicBezTo>
                  <a:pt x="1775418" y="737147"/>
                  <a:pt x="1784141" y="729670"/>
                  <a:pt x="1791618" y="720947"/>
                </a:cubicBezTo>
                <a:cubicBezTo>
                  <a:pt x="1837726" y="671100"/>
                  <a:pt x="1891311" y="612531"/>
                  <a:pt x="1959850" y="613777"/>
                </a:cubicBezTo>
                <a:cubicBezTo>
                  <a:pt x="2018420" y="616270"/>
                  <a:pt x="2069512" y="624993"/>
                  <a:pt x="2098174" y="653654"/>
                </a:cubicBezTo>
                <a:cubicBezTo>
                  <a:pt x="2114374" y="671100"/>
                  <a:pt x="2135559" y="691039"/>
                  <a:pt x="2157990" y="682316"/>
                </a:cubicBezTo>
                <a:cubicBezTo>
                  <a:pt x="2159236" y="682316"/>
                  <a:pt x="2160482" y="681070"/>
                  <a:pt x="2160482" y="681070"/>
                </a:cubicBezTo>
                <a:cubicBezTo>
                  <a:pt x="2177928" y="672347"/>
                  <a:pt x="2182913" y="648670"/>
                  <a:pt x="2162974" y="651162"/>
                </a:cubicBezTo>
                <a:cubicBezTo>
                  <a:pt x="2140544" y="654900"/>
                  <a:pt x="2123098" y="627485"/>
                  <a:pt x="2144282" y="620008"/>
                </a:cubicBezTo>
                <a:cubicBezTo>
                  <a:pt x="2159236" y="613777"/>
                  <a:pt x="2177928" y="612531"/>
                  <a:pt x="2191636" y="605054"/>
                </a:cubicBezTo>
                <a:cubicBezTo>
                  <a:pt x="2212821" y="590100"/>
                  <a:pt x="2227775" y="555208"/>
                  <a:pt x="2253944" y="558946"/>
                </a:cubicBezTo>
                <a:cubicBezTo>
                  <a:pt x="2263914" y="560193"/>
                  <a:pt x="2273883" y="561439"/>
                  <a:pt x="2283852" y="562685"/>
                </a:cubicBezTo>
                <a:cubicBezTo>
                  <a:pt x="2318745" y="568916"/>
                  <a:pt x="2408469" y="479193"/>
                  <a:pt x="2443361" y="477946"/>
                </a:cubicBezTo>
                <a:close/>
                <a:moveTo>
                  <a:pt x="9290764" y="443743"/>
                </a:moveTo>
                <a:cubicBezTo>
                  <a:pt x="9331874" y="443743"/>
                  <a:pt x="9336858" y="476120"/>
                  <a:pt x="9358036" y="494798"/>
                </a:cubicBezTo>
                <a:cubicBezTo>
                  <a:pt x="9369248" y="503515"/>
                  <a:pt x="9384196" y="504760"/>
                  <a:pt x="9397900" y="504760"/>
                </a:cubicBezTo>
                <a:cubicBezTo>
                  <a:pt x="9419078" y="504760"/>
                  <a:pt x="9440256" y="504760"/>
                  <a:pt x="9460188" y="504760"/>
                </a:cubicBezTo>
                <a:cubicBezTo>
                  <a:pt x="9524968" y="504760"/>
                  <a:pt x="9607190" y="522194"/>
                  <a:pt x="9652038" y="568267"/>
                </a:cubicBezTo>
                <a:cubicBezTo>
                  <a:pt x="9655776" y="573248"/>
                  <a:pt x="9658266" y="576984"/>
                  <a:pt x="9662004" y="580720"/>
                </a:cubicBezTo>
                <a:cubicBezTo>
                  <a:pt x="9668232" y="588191"/>
                  <a:pt x="9670724" y="600644"/>
                  <a:pt x="9668232" y="610606"/>
                </a:cubicBezTo>
                <a:cubicBezTo>
                  <a:pt x="9655776" y="651699"/>
                  <a:pt x="9669478" y="672868"/>
                  <a:pt x="9709344" y="684075"/>
                </a:cubicBezTo>
                <a:cubicBezTo>
                  <a:pt x="9740488" y="692792"/>
                  <a:pt x="9761666" y="708980"/>
                  <a:pt x="9785336" y="712716"/>
                </a:cubicBezTo>
                <a:cubicBezTo>
                  <a:pt x="9806514" y="716451"/>
                  <a:pt x="9831428" y="705244"/>
                  <a:pt x="9850116" y="712716"/>
                </a:cubicBezTo>
                <a:cubicBezTo>
                  <a:pt x="9904930" y="727658"/>
                  <a:pt x="9954760" y="758790"/>
                  <a:pt x="10030752" y="742601"/>
                </a:cubicBezTo>
                <a:cubicBezTo>
                  <a:pt x="10071864" y="733885"/>
                  <a:pt x="10086812" y="779959"/>
                  <a:pt x="10127924" y="788675"/>
                </a:cubicBezTo>
                <a:cubicBezTo>
                  <a:pt x="10245026" y="813580"/>
                  <a:pt x="10411960" y="772487"/>
                  <a:pt x="10547748" y="786185"/>
                </a:cubicBezTo>
                <a:cubicBezTo>
                  <a:pt x="10561452" y="787430"/>
                  <a:pt x="10582630" y="792411"/>
                  <a:pt x="10586368" y="778713"/>
                </a:cubicBezTo>
                <a:cubicBezTo>
                  <a:pt x="10588860" y="772487"/>
                  <a:pt x="10578892" y="762525"/>
                  <a:pt x="10571418" y="752563"/>
                </a:cubicBezTo>
                <a:cubicBezTo>
                  <a:pt x="10561452" y="738866"/>
                  <a:pt x="10582630" y="727658"/>
                  <a:pt x="10598826" y="727658"/>
                </a:cubicBezTo>
                <a:cubicBezTo>
                  <a:pt x="10623740" y="726413"/>
                  <a:pt x="10653640" y="712716"/>
                  <a:pt x="10677310" y="721432"/>
                </a:cubicBezTo>
                <a:cubicBezTo>
                  <a:pt x="10707208" y="731394"/>
                  <a:pt x="10719666" y="743847"/>
                  <a:pt x="10762022" y="733885"/>
                </a:cubicBezTo>
                <a:cubicBezTo>
                  <a:pt x="10773234" y="730149"/>
                  <a:pt x="10786938" y="736375"/>
                  <a:pt x="10796904" y="742601"/>
                </a:cubicBezTo>
                <a:cubicBezTo>
                  <a:pt x="10818082" y="755054"/>
                  <a:pt x="10859192" y="783694"/>
                  <a:pt x="10881616" y="789921"/>
                </a:cubicBezTo>
                <a:cubicBezTo>
                  <a:pt x="10890336" y="792411"/>
                  <a:pt x="10896566" y="796147"/>
                  <a:pt x="10899056" y="804863"/>
                </a:cubicBezTo>
                <a:cubicBezTo>
                  <a:pt x="10904040" y="817316"/>
                  <a:pt x="10914006" y="827278"/>
                  <a:pt x="10921480" y="817316"/>
                </a:cubicBezTo>
                <a:cubicBezTo>
                  <a:pt x="10926464" y="809844"/>
                  <a:pt x="10936430" y="807354"/>
                  <a:pt x="10943904" y="811090"/>
                </a:cubicBezTo>
                <a:cubicBezTo>
                  <a:pt x="10993736" y="837240"/>
                  <a:pt x="11046058" y="862145"/>
                  <a:pt x="11100872" y="883314"/>
                </a:cubicBezTo>
                <a:cubicBezTo>
                  <a:pt x="11115822" y="889540"/>
                  <a:pt x="11137000" y="893276"/>
                  <a:pt x="11141984" y="877088"/>
                </a:cubicBezTo>
                <a:cubicBezTo>
                  <a:pt x="11143228" y="864635"/>
                  <a:pt x="11143228" y="849692"/>
                  <a:pt x="11156932" y="847202"/>
                </a:cubicBezTo>
                <a:cubicBezTo>
                  <a:pt x="11245382" y="828523"/>
                  <a:pt x="11269052" y="870861"/>
                  <a:pt x="11296458" y="909464"/>
                </a:cubicBezTo>
                <a:cubicBezTo>
                  <a:pt x="11316392" y="939350"/>
                  <a:pt x="11356256" y="944331"/>
                  <a:pt x="11392384" y="941840"/>
                </a:cubicBezTo>
                <a:cubicBezTo>
                  <a:pt x="11432248" y="939350"/>
                  <a:pt x="11469620" y="945576"/>
                  <a:pt x="11500766" y="943085"/>
                </a:cubicBezTo>
                <a:cubicBezTo>
                  <a:pt x="11544368" y="940595"/>
                  <a:pt x="11586724" y="934369"/>
                  <a:pt x="11611640" y="970481"/>
                </a:cubicBezTo>
                <a:cubicBezTo>
                  <a:pt x="11614132" y="975462"/>
                  <a:pt x="11616622" y="979197"/>
                  <a:pt x="11620360" y="982933"/>
                </a:cubicBezTo>
                <a:cubicBezTo>
                  <a:pt x="11634064" y="995386"/>
                  <a:pt x="11666454" y="991650"/>
                  <a:pt x="11661470" y="974216"/>
                </a:cubicBezTo>
                <a:cubicBezTo>
                  <a:pt x="11660224" y="972971"/>
                  <a:pt x="11658978" y="970481"/>
                  <a:pt x="11657732" y="967990"/>
                </a:cubicBezTo>
                <a:cubicBezTo>
                  <a:pt x="11639046" y="930633"/>
                  <a:pt x="11671436" y="898257"/>
                  <a:pt x="11712548" y="901992"/>
                </a:cubicBezTo>
                <a:cubicBezTo>
                  <a:pt x="11762378" y="908219"/>
                  <a:pt x="11792276" y="930633"/>
                  <a:pt x="11840862" y="935614"/>
                </a:cubicBezTo>
                <a:cubicBezTo>
                  <a:pt x="11872006" y="939350"/>
                  <a:pt x="11904396" y="951802"/>
                  <a:pt x="11931804" y="965500"/>
                </a:cubicBezTo>
                <a:cubicBezTo>
                  <a:pt x="11960456" y="980443"/>
                  <a:pt x="11994092" y="991650"/>
                  <a:pt x="12026482" y="991650"/>
                </a:cubicBezTo>
                <a:cubicBezTo>
                  <a:pt x="12127390" y="991650"/>
                  <a:pt x="12173484" y="1043950"/>
                  <a:pt x="12246984" y="1068855"/>
                </a:cubicBezTo>
                <a:cubicBezTo>
                  <a:pt x="12250720" y="1070100"/>
                  <a:pt x="12251968" y="1070100"/>
                  <a:pt x="12253212" y="1073836"/>
                </a:cubicBezTo>
                <a:cubicBezTo>
                  <a:pt x="12261932" y="1086288"/>
                  <a:pt x="12314256" y="1116174"/>
                  <a:pt x="12329204" y="1122400"/>
                </a:cubicBezTo>
                <a:cubicBezTo>
                  <a:pt x="12347892" y="1129872"/>
                  <a:pt x="12366578" y="1144815"/>
                  <a:pt x="12384020" y="1157267"/>
                </a:cubicBezTo>
                <a:cubicBezTo>
                  <a:pt x="12398968" y="1167229"/>
                  <a:pt x="12403952" y="1188398"/>
                  <a:pt x="12401460" y="1204586"/>
                </a:cubicBezTo>
                <a:cubicBezTo>
                  <a:pt x="12397722" y="1227001"/>
                  <a:pt x="12402706" y="1248170"/>
                  <a:pt x="12403952" y="1265603"/>
                </a:cubicBezTo>
                <a:cubicBezTo>
                  <a:pt x="12403952" y="1281791"/>
                  <a:pt x="12389002" y="1291753"/>
                  <a:pt x="12371560" y="1291753"/>
                </a:cubicBezTo>
                <a:cubicBezTo>
                  <a:pt x="12295568" y="1291753"/>
                  <a:pt x="12295568" y="1222020"/>
                  <a:pt x="12224560" y="1215793"/>
                </a:cubicBezTo>
                <a:cubicBezTo>
                  <a:pt x="12220822" y="1215793"/>
                  <a:pt x="12214594" y="1214548"/>
                  <a:pt x="12210856" y="1214548"/>
                </a:cubicBezTo>
                <a:cubicBezTo>
                  <a:pt x="12202136" y="1213303"/>
                  <a:pt x="12195908" y="1215793"/>
                  <a:pt x="12190924" y="1217039"/>
                </a:cubicBezTo>
                <a:cubicBezTo>
                  <a:pt x="12153552" y="1231982"/>
                  <a:pt x="12139848" y="1292998"/>
                  <a:pt x="12172238" y="1315413"/>
                </a:cubicBezTo>
                <a:cubicBezTo>
                  <a:pt x="12208364" y="1341563"/>
                  <a:pt x="12180958" y="1378920"/>
                  <a:pt x="12137356" y="1391373"/>
                </a:cubicBezTo>
                <a:cubicBezTo>
                  <a:pt x="12103720" y="1400089"/>
                  <a:pt x="12067592" y="1412542"/>
                  <a:pt x="12025236" y="1420013"/>
                </a:cubicBezTo>
                <a:cubicBezTo>
                  <a:pt x="12001566" y="1423749"/>
                  <a:pt x="11977896" y="1429975"/>
                  <a:pt x="11967930" y="1452389"/>
                </a:cubicBezTo>
                <a:cubicBezTo>
                  <a:pt x="11966684" y="1453635"/>
                  <a:pt x="11966684" y="1453635"/>
                  <a:pt x="11966684" y="1454880"/>
                </a:cubicBezTo>
                <a:cubicBezTo>
                  <a:pt x="11951736" y="1492237"/>
                  <a:pt x="11915608" y="1509670"/>
                  <a:pt x="11874498" y="1504690"/>
                </a:cubicBezTo>
                <a:cubicBezTo>
                  <a:pt x="11781064" y="1493482"/>
                  <a:pt x="11707564" y="1494728"/>
                  <a:pt x="11693860" y="1601818"/>
                </a:cubicBezTo>
                <a:cubicBezTo>
                  <a:pt x="11690124" y="1622988"/>
                  <a:pt x="11698844" y="1635440"/>
                  <a:pt x="11712548" y="1641666"/>
                </a:cubicBezTo>
                <a:cubicBezTo>
                  <a:pt x="11739954" y="1656609"/>
                  <a:pt x="11749920" y="1679023"/>
                  <a:pt x="11726250" y="1698947"/>
                </a:cubicBezTo>
                <a:cubicBezTo>
                  <a:pt x="11711300" y="1711400"/>
                  <a:pt x="11720022" y="1731324"/>
                  <a:pt x="11721268" y="1748757"/>
                </a:cubicBezTo>
                <a:cubicBezTo>
                  <a:pt x="11721268" y="1753738"/>
                  <a:pt x="11720022" y="1758719"/>
                  <a:pt x="11718776" y="1762455"/>
                </a:cubicBezTo>
                <a:cubicBezTo>
                  <a:pt x="11697598" y="1809774"/>
                  <a:pt x="11663962" y="1860829"/>
                  <a:pt x="11630326" y="1901922"/>
                </a:cubicBezTo>
                <a:cubicBezTo>
                  <a:pt x="11600428" y="1939279"/>
                  <a:pt x="11546860" y="1947996"/>
                  <a:pt x="11529418" y="1901922"/>
                </a:cubicBezTo>
                <a:cubicBezTo>
                  <a:pt x="11524436" y="1886979"/>
                  <a:pt x="11520698" y="1870791"/>
                  <a:pt x="11518206" y="1854603"/>
                </a:cubicBezTo>
                <a:cubicBezTo>
                  <a:pt x="11514468" y="1835924"/>
                  <a:pt x="11509486" y="1817245"/>
                  <a:pt x="11497028" y="1804793"/>
                </a:cubicBezTo>
                <a:cubicBezTo>
                  <a:pt x="11484570" y="1791095"/>
                  <a:pt x="11469620" y="1778643"/>
                  <a:pt x="11459656" y="1762455"/>
                </a:cubicBezTo>
                <a:cubicBezTo>
                  <a:pt x="11449688" y="1747512"/>
                  <a:pt x="11449688" y="1728833"/>
                  <a:pt x="11453426" y="1712645"/>
                </a:cubicBezTo>
                <a:cubicBezTo>
                  <a:pt x="11474604" y="1609290"/>
                  <a:pt x="11534402" y="1540802"/>
                  <a:pt x="11580496" y="1462351"/>
                </a:cubicBezTo>
                <a:cubicBezTo>
                  <a:pt x="11590460" y="1447408"/>
                  <a:pt x="11589216" y="1423749"/>
                  <a:pt x="11573020" y="1426239"/>
                </a:cubicBezTo>
                <a:cubicBezTo>
                  <a:pt x="11571774" y="1426239"/>
                  <a:pt x="11570528" y="1426239"/>
                  <a:pt x="11569284" y="1427485"/>
                </a:cubicBezTo>
                <a:cubicBezTo>
                  <a:pt x="11534402" y="1437446"/>
                  <a:pt x="11506994" y="1452389"/>
                  <a:pt x="11472112" y="1441182"/>
                </a:cubicBezTo>
                <a:cubicBezTo>
                  <a:pt x="11467130" y="1439937"/>
                  <a:pt x="11462146" y="1438692"/>
                  <a:pt x="11457164" y="1439937"/>
                </a:cubicBezTo>
                <a:cubicBezTo>
                  <a:pt x="11447198" y="1442427"/>
                  <a:pt x="11440968" y="1448654"/>
                  <a:pt x="11435986" y="1454880"/>
                </a:cubicBezTo>
                <a:cubicBezTo>
                  <a:pt x="11417298" y="1478539"/>
                  <a:pt x="11391138" y="1507180"/>
                  <a:pt x="11402350" y="1533330"/>
                </a:cubicBezTo>
                <a:cubicBezTo>
                  <a:pt x="11417298" y="1564461"/>
                  <a:pt x="11388646" y="1585630"/>
                  <a:pt x="11355010" y="1588121"/>
                </a:cubicBezTo>
                <a:cubicBezTo>
                  <a:pt x="11337568" y="1588121"/>
                  <a:pt x="11322620" y="1590611"/>
                  <a:pt x="11311408" y="1595592"/>
                </a:cubicBezTo>
                <a:cubicBezTo>
                  <a:pt x="11302688" y="1599328"/>
                  <a:pt x="11292722" y="1603064"/>
                  <a:pt x="11285246" y="1601818"/>
                </a:cubicBezTo>
                <a:cubicBezTo>
                  <a:pt x="11265314" y="1596837"/>
                  <a:pt x="11247874" y="1574423"/>
                  <a:pt x="11227940" y="1574423"/>
                </a:cubicBezTo>
                <a:cubicBezTo>
                  <a:pt x="11149458" y="1574423"/>
                  <a:pt x="11088414" y="1552009"/>
                  <a:pt x="11022388" y="1543292"/>
                </a:cubicBezTo>
                <a:cubicBezTo>
                  <a:pt x="11017406" y="1542047"/>
                  <a:pt x="11014914" y="1542047"/>
                  <a:pt x="11009932" y="1542047"/>
                </a:cubicBezTo>
                <a:cubicBezTo>
                  <a:pt x="10960100" y="1545783"/>
                  <a:pt x="10906532" y="1571933"/>
                  <a:pt x="10894074" y="1620497"/>
                </a:cubicBezTo>
                <a:cubicBezTo>
                  <a:pt x="10890336" y="1634195"/>
                  <a:pt x="10887844" y="1647892"/>
                  <a:pt x="10885354" y="1661590"/>
                </a:cubicBezTo>
                <a:cubicBezTo>
                  <a:pt x="10880370" y="1682759"/>
                  <a:pt x="10866668" y="1700193"/>
                  <a:pt x="10851718" y="1712645"/>
                </a:cubicBezTo>
                <a:cubicBezTo>
                  <a:pt x="10846734" y="1717626"/>
                  <a:pt x="10841752" y="1721362"/>
                  <a:pt x="10836768" y="1726343"/>
                </a:cubicBezTo>
                <a:cubicBezTo>
                  <a:pt x="10814344" y="1748757"/>
                  <a:pt x="10810608" y="1791095"/>
                  <a:pt x="10839260" y="1803548"/>
                </a:cubicBezTo>
                <a:cubicBezTo>
                  <a:pt x="10869158" y="1816000"/>
                  <a:pt x="10907778" y="1786114"/>
                  <a:pt x="10940168" y="1776152"/>
                </a:cubicBezTo>
                <a:cubicBezTo>
                  <a:pt x="10981278" y="1764945"/>
                  <a:pt x="10999964" y="1793586"/>
                  <a:pt x="11026126" y="1758719"/>
                </a:cubicBezTo>
                <a:cubicBezTo>
                  <a:pt x="11031108" y="1750002"/>
                  <a:pt x="11044812" y="1751247"/>
                  <a:pt x="11053532" y="1756228"/>
                </a:cubicBezTo>
                <a:cubicBezTo>
                  <a:pt x="11084676" y="1771171"/>
                  <a:pt x="11082186" y="1818491"/>
                  <a:pt x="11084676" y="1860829"/>
                </a:cubicBezTo>
                <a:cubicBezTo>
                  <a:pt x="11085924" y="1877017"/>
                  <a:pt x="11090906" y="1891960"/>
                  <a:pt x="11098380" y="1906903"/>
                </a:cubicBezTo>
                <a:cubicBezTo>
                  <a:pt x="11105856" y="1921846"/>
                  <a:pt x="11112084" y="1935543"/>
                  <a:pt x="11122050" y="1947996"/>
                </a:cubicBezTo>
                <a:cubicBezTo>
                  <a:pt x="11146966" y="1982863"/>
                  <a:pt x="11186830" y="2021465"/>
                  <a:pt x="11209254" y="2057577"/>
                </a:cubicBezTo>
                <a:cubicBezTo>
                  <a:pt x="11210500" y="2060068"/>
                  <a:pt x="11212992" y="2063803"/>
                  <a:pt x="11212992" y="2065048"/>
                </a:cubicBezTo>
                <a:cubicBezTo>
                  <a:pt x="11220466" y="2081237"/>
                  <a:pt x="11209254" y="2106141"/>
                  <a:pt x="11193060" y="2102406"/>
                </a:cubicBezTo>
                <a:cubicBezTo>
                  <a:pt x="11169390" y="2096180"/>
                  <a:pt x="11144474" y="2111122"/>
                  <a:pt x="11153194" y="2133537"/>
                </a:cubicBezTo>
                <a:cubicBezTo>
                  <a:pt x="11154440" y="2138518"/>
                  <a:pt x="11155686" y="2141008"/>
                  <a:pt x="11156932" y="2143499"/>
                </a:cubicBezTo>
                <a:cubicBezTo>
                  <a:pt x="11168144" y="2167158"/>
                  <a:pt x="11135754" y="2177120"/>
                  <a:pt x="11115822" y="2159687"/>
                </a:cubicBezTo>
                <a:cubicBezTo>
                  <a:pt x="11077202" y="2121084"/>
                  <a:pt x="11073464" y="2048860"/>
                  <a:pt x="11069728" y="1975391"/>
                </a:cubicBezTo>
                <a:cubicBezTo>
                  <a:pt x="11069728" y="1974146"/>
                  <a:pt x="11069728" y="1974146"/>
                  <a:pt x="11069728" y="1972901"/>
                </a:cubicBezTo>
                <a:cubicBezTo>
                  <a:pt x="11065990" y="1956712"/>
                  <a:pt x="11013668" y="1970410"/>
                  <a:pt x="11016160" y="1986598"/>
                </a:cubicBezTo>
                <a:cubicBezTo>
                  <a:pt x="11022388" y="2035163"/>
                  <a:pt x="11029864" y="2091199"/>
                  <a:pt x="11022388" y="2143499"/>
                </a:cubicBezTo>
                <a:cubicBezTo>
                  <a:pt x="11019896" y="2149725"/>
                  <a:pt x="11017406" y="2154706"/>
                  <a:pt x="11013668" y="2159687"/>
                </a:cubicBezTo>
                <a:cubicBezTo>
                  <a:pt x="10970066" y="2198289"/>
                  <a:pt x="10941414" y="2250590"/>
                  <a:pt x="10914006" y="2302890"/>
                </a:cubicBezTo>
                <a:cubicBezTo>
                  <a:pt x="10899056" y="2332776"/>
                  <a:pt x="10872896" y="2353945"/>
                  <a:pt x="10841752" y="2365152"/>
                </a:cubicBezTo>
                <a:cubicBezTo>
                  <a:pt x="10821820" y="2372623"/>
                  <a:pt x="10801886" y="2381340"/>
                  <a:pt x="10785692" y="2391302"/>
                </a:cubicBezTo>
                <a:cubicBezTo>
                  <a:pt x="10767004" y="2401264"/>
                  <a:pt x="10753302" y="2418697"/>
                  <a:pt x="10749564" y="2438621"/>
                </a:cubicBezTo>
                <a:cubicBezTo>
                  <a:pt x="10729632" y="2523298"/>
                  <a:pt x="10770742" y="2627898"/>
                  <a:pt x="10749564" y="2698877"/>
                </a:cubicBezTo>
                <a:cubicBezTo>
                  <a:pt x="10737106" y="2738724"/>
                  <a:pt x="10683538" y="2748686"/>
                  <a:pt x="10651148" y="2721291"/>
                </a:cubicBezTo>
                <a:cubicBezTo>
                  <a:pt x="10639936" y="2710084"/>
                  <a:pt x="10631216" y="2696386"/>
                  <a:pt x="10627478" y="2678953"/>
                </a:cubicBezTo>
                <a:cubicBezTo>
                  <a:pt x="10621250" y="2649067"/>
                  <a:pt x="10621250" y="2615445"/>
                  <a:pt x="10598826" y="2596767"/>
                </a:cubicBezTo>
                <a:cubicBezTo>
                  <a:pt x="10590104" y="2590541"/>
                  <a:pt x="10581384" y="2584314"/>
                  <a:pt x="10573910" y="2576843"/>
                </a:cubicBezTo>
                <a:cubicBezTo>
                  <a:pt x="10541520" y="2553183"/>
                  <a:pt x="10473002" y="2522052"/>
                  <a:pt x="10487952" y="2558164"/>
                </a:cubicBezTo>
                <a:cubicBezTo>
                  <a:pt x="10494180" y="2571862"/>
                  <a:pt x="10507884" y="2586805"/>
                  <a:pt x="10509130" y="2600503"/>
                </a:cubicBezTo>
                <a:cubicBezTo>
                  <a:pt x="10511622" y="2612955"/>
                  <a:pt x="10501656" y="2626653"/>
                  <a:pt x="10494180" y="2636615"/>
                </a:cubicBezTo>
                <a:cubicBezTo>
                  <a:pt x="10482968" y="2656538"/>
                  <a:pt x="10451824" y="2672727"/>
                  <a:pt x="10439366" y="2692650"/>
                </a:cubicBezTo>
                <a:cubicBezTo>
                  <a:pt x="10434384" y="2698877"/>
                  <a:pt x="10431892" y="2705103"/>
                  <a:pt x="10433138" y="2717555"/>
                </a:cubicBezTo>
                <a:cubicBezTo>
                  <a:pt x="10433138" y="2720046"/>
                  <a:pt x="10434384" y="2722536"/>
                  <a:pt x="10434384" y="2723782"/>
                </a:cubicBezTo>
                <a:cubicBezTo>
                  <a:pt x="10435630" y="2756158"/>
                  <a:pt x="10456808" y="2769856"/>
                  <a:pt x="10479232" y="2782308"/>
                </a:cubicBezTo>
                <a:cubicBezTo>
                  <a:pt x="10491688" y="2789779"/>
                  <a:pt x="10499164" y="2807213"/>
                  <a:pt x="10500410" y="2822156"/>
                </a:cubicBezTo>
                <a:cubicBezTo>
                  <a:pt x="10506638" y="2858268"/>
                  <a:pt x="10517850" y="2928001"/>
                  <a:pt x="10515360" y="2964113"/>
                </a:cubicBezTo>
                <a:cubicBezTo>
                  <a:pt x="10511622" y="3000225"/>
                  <a:pt x="10512868" y="3042564"/>
                  <a:pt x="10505392" y="3073695"/>
                </a:cubicBezTo>
                <a:cubicBezTo>
                  <a:pt x="10501656" y="3086147"/>
                  <a:pt x="10490444" y="3093618"/>
                  <a:pt x="10479232" y="3101090"/>
                </a:cubicBezTo>
                <a:cubicBezTo>
                  <a:pt x="10464282" y="3111052"/>
                  <a:pt x="10445596" y="3122259"/>
                  <a:pt x="10439366" y="3139692"/>
                </a:cubicBezTo>
                <a:cubicBezTo>
                  <a:pt x="10418188" y="3193238"/>
                  <a:pt x="10383308" y="3234331"/>
                  <a:pt x="10347180" y="3275424"/>
                </a:cubicBezTo>
                <a:cubicBezTo>
                  <a:pt x="10318526" y="3310291"/>
                  <a:pt x="10276170" y="3330214"/>
                  <a:pt x="10231322" y="3331460"/>
                </a:cubicBezTo>
                <a:cubicBezTo>
                  <a:pt x="10212636" y="3332705"/>
                  <a:pt x="10196440" y="3333950"/>
                  <a:pt x="10181492" y="3337686"/>
                </a:cubicBezTo>
                <a:cubicBezTo>
                  <a:pt x="10130416" y="3351384"/>
                  <a:pt x="10086812" y="3398703"/>
                  <a:pt x="10050686" y="3361346"/>
                </a:cubicBezTo>
                <a:cubicBezTo>
                  <a:pt x="10039474" y="3351384"/>
                  <a:pt x="10029508" y="3345157"/>
                  <a:pt x="10009576" y="3362591"/>
                </a:cubicBezTo>
                <a:cubicBezTo>
                  <a:pt x="9979676" y="3389986"/>
                  <a:pt x="10009576" y="3398703"/>
                  <a:pt x="10029508" y="3417381"/>
                </a:cubicBezTo>
                <a:cubicBezTo>
                  <a:pt x="10053176" y="3439796"/>
                  <a:pt x="10061896" y="3475908"/>
                  <a:pt x="10093042" y="3484625"/>
                </a:cubicBezTo>
                <a:cubicBezTo>
                  <a:pt x="10114220" y="3489605"/>
                  <a:pt x="10124186" y="3508284"/>
                  <a:pt x="10126678" y="3529453"/>
                </a:cubicBezTo>
                <a:cubicBezTo>
                  <a:pt x="10135398" y="3672656"/>
                  <a:pt x="10101762" y="3778501"/>
                  <a:pt x="9992134" y="3814613"/>
                </a:cubicBezTo>
                <a:cubicBezTo>
                  <a:pt x="9967218" y="3822085"/>
                  <a:pt x="9948532" y="3797180"/>
                  <a:pt x="9936074" y="3774766"/>
                </a:cubicBezTo>
                <a:cubicBezTo>
                  <a:pt x="9931092" y="3767294"/>
                  <a:pt x="9923616" y="3764804"/>
                  <a:pt x="9914896" y="3763559"/>
                </a:cubicBezTo>
                <a:cubicBezTo>
                  <a:pt x="9883752" y="3756087"/>
                  <a:pt x="9862574" y="3738654"/>
                  <a:pt x="9842640" y="3718730"/>
                </a:cubicBezTo>
                <a:cubicBezTo>
                  <a:pt x="9812742" y="3685109"/>
                  <a:pt x="9762912" y="3671411"/>
                  <a:pt x="9762912" y="3717485"/>
                </a:cubicBezTo>
                <a:cubicBezTo>
                  <a:pt x="9762912" y="3728692"/>
                  <a:pt x="9762912" y="3738654"/>
                  <a:pt x="9764158" y="3749861"/>
                </a:cubicBezTo>
                <a:cubicBezTo>
                  <a:pt x="9766648" y="3779747"/>
                  <a:pt x="9771632" y="3810878"/>
                  <a:pt x="9791564" y="3833292"/>
                </a:cubicBezTo>
                <a:cubicBezTo>
                  <a:pt x="9804022" y="3845745"/>
                  <a:pt x="9817726" y="3858197"/>
                  <a:pt x="9831428" y="3868159"/>
                </a:cubicBezTo>
                <a:cubicBezTo>
                  <a:pt x="9861328" y="3889328"/>
                  <a:pt x="9878768" y="3925440"/>
                  <a:pt x="9893718" y="3957817"/>
                </a:cubicBezTo>
                <a:cubicBezTo>
                  <a:pt x="9928600" y="4028795"/>
                  <a:pt x="9880014" y="4062417"/>
                  <a:pt x="9817726" y="4012607"/>
                </a:cubicBezTo>
                <a:cubicBezTo>
                  <a:pt x="9806514" y="4003891"/>
                  <a:pt x="9795302" y="3995174"/>
                  <a:pt x="9784090" y="3985212"/>
                </a:cubicBezTo>
                <a:cubicBezTo>
                  <a:pt x="9742980" y="3951590"/>
                  <a:pt x="9728030" y="3893064"/>
                  <a:pt x="9699378" y="3848235"/>
                </a:cubicBezTo>
                <a:cubicBezTo>
                  <a:pt x="9693148" y="3839519"/>
                  <a:pt x="9688166" y="3832047"/>
                  <a:pt x="9685674" y="3822085"/>
                </a:cubicBezTo>
                <a:cubicBezTo>
                  <a:pt x="9684428" y="3814613"/>
                  <a:pt x="9683182" y="3808387"/>
                  <a:pt x="9681936" y="3800916"/>
                </a:cubicBezTo>
                <a:cubicBezTo>
                  <a:pt x="9676954" y="3771030"/>
                  <a:pt x="9696886" y="3763559"/>
                  <a:pt x="9708098" y="3749861"/>
                </a:cubicBezTo>
                <a:cubicBezTo>
                  <a:pt x="9715572" y="3742389"/>
                  <a:pt x="9715572" y="3729937"/>
                  <a:pt x="9711836" y="3718730"/>
                </a:cubicBezTo>
                <a:cubicBezTo>
                  <a:pt x="9705606" y="3701297"/>
                  <a:pt x="9696886" y="3686353"/>
                  <a:pt x="9684428" y="3675147"/>
                </a:cubicBezTo>
                <a:cubicBezTo>
                  <a:pt x="9663250" y="3653977"/>
                  <a:pt x="9648300" y="3617865"/>
                  <a:pt x="9644564" y="3589225"/>
                </a:cubicBezTo>
                <a:cubicBezTo>
                  <a:pt x="9642072" y="3566810"/>
                  <a:pt x="9639580" y="3544396"/>
                  <a:pt x="9618402" y="3540660"/>
                </a:cubicBezTo>
                <a:cubicBezTo>
                  <a:pt x="9571062" y="3534434"/>
                  <a:pt x="9502544" y="3548132"/>
                  <a:pt x="9488842" y="3509529"/>
                </a:cubicBezTo>
                <a:cubicBezTo>
                  <a:pt x="9472646" y="3463455"/>
                  <a:pt x="9472646" y="3426098"/>
                  <a:pt x="9450222" y="3382515"/>
                </a:cubicBezTo>
                <a:cubicBezTo>
                  <a:pt x="9447732" y="3377534"/>
                  <a:pt x="9445240" y="3372553"/>
                  <a:pt x="9442748" y="3366327"/>
                </a:cubicBezTo>
                <a:cubicBezTo>
                  <a:pt x="9425308" y="3323988"/>
                  <a:pt x="9377968" y="3304064"/>
                  <a:pt x="9335612" y="3321498"/>
                </a:cubicBezTo>
                <a:cubicBezTo>
                  <a:pt x="9315680" y="3330214"/>
                  <a:pt x="9298238" y="3338931"/>
                  <a:pt x="9280798" y="3350138"/>
                </a:cubicBezTo>
                <a:cubicBezTo>
                  <a:pt x="9268340" y="3357610"/>
                  <a:pt x="9258374" y="3370062"/>
                  <a:pt x="9248408" y="3380024"/>
                </a:cubicBezTo>
                <a:cubicBezTo>
                  <a:pt x="9228474" y="3399948"/>
                  <a:pt x="9203560" y="3412400"/>
                  <a:pt x="9188610" y="3436060"/>
                </a:cubicBezTo>
                <a:cubicBezTo>
                  <a:pt x="9176152" y="3455984"/>
                  <a:pt x="9154974" y="3482134"/>
                  <a:pt x="9142516" y="3502058"/>
                </a:cubicBezTo>
                <a:cubicBezTo>
                  <a:pt x="9140024" y="3507039"/>
                  <a:pt x="9137534" y="3510775"/>
                  <a:pt x="9133796" y="3513265"/>
                </a:cubicBezTo>
                <a:cubicBezTo>
                  <a:pt x="9118846" y="3521982"/>
                  <a:pt x="9098914" y="3530698"/>
                  <a:pt x="9098914" y="3548132"/>
                </a:cubicBezTo>
                <a:cubicBezTo>
                  <a:pt x="9098914" y="3561829"/>
                  <a:pt x="9087702" y="3573037"/>
                  <a:pt x="9074000" y="3573037"/>
                </a:cubicBezTo>
                <a:lnTo>
                  <a:pt x="9069016" y="3573037"/>
                </a:lnTo>
                <a:cubicBezTo>
                  <a:pt x="9050330" y="3573037"/>
                  <a:pt x="9035380" y="3587979"/>
                  <a:pt x="9036626" y="3606658"/>
                </a:cubicBezTo>
                <a:cubicBezTo>
                  <a:pt x="9037872" y="3680127"/>
                  <a:pt x="9014202" y="3729937"/>
                  <a:pt x="8993024" y="3782237"/>
                </a:cubicBezTo>
                <a:cubicBezTo>
                  <a:pt x="8976828" y="3825821"/>
                  <a:pt x="8928244" y="3863178"/>
                  <a:pt x="8883396" y="3855707"/>
                </a:cubicBezTo>
                <a:cubicBezTo>
                  <a:pt x="8859726" y="3850725"/>
                  <a:pt x="8854742" y="3828311"/>
                  <a:pt x="8854742" y="3802161"/>
                </a:cubicBezTo>
                <a:lnTo>
                  <a:pt x="8854742" y="3769785"/>
                </a:lnTo>
                <a:cubicBezTo>
                  <a:pt x="8854742" y="3757333"/>
                  <a:pt x="8853496" y="3743635"/>
                  <a:pt x="8848514" y="3732427"/>
                </a:cubicBezTo>
                <a:cubicBezTo>
                  <a:pt x="8837302" y="3706277"/>
                  <a:pt x="8819862" y="3686353"/>
                  <a:pt x="8799928" y="3668920"/>
                </a:cubicBezTo>
                <a:cubicBezTo>
                  <a:pt x="8782488" y="3652732"/>
                  <a:pt x="8768784" y="3635299"/>
                  <a:pt x="8761310" y="3614129"/>
                </a:cubicBezTo>
                <a:cubicBezTo>
                  <a:pt x="8745114" y="3573037"/>
                  <a:pt x="8731412" y="3531944"/>
                  <a:pt x="8710232" y="3497077"/>
                </a:cubicBezTo>
                <a:cubicBezTo>
                  <a:pt x="8691546" y="3465946"/>
                  <a:pt x="8684072" y="3427343"/>
                  <a:pt x="8667876" y="3394967"/>
                </a:cubicBezTo>
                <a:cubicBezTo>
                  <a:pt x="8654174" y="3366327"/>
                  <a:pt x="8645452" y="3333950"/>
                  <a:pt x="8614308" y="3326479"/>
                </a:cubicBezTo>
                <a:cubicBezTo>
                  <a:pt x="8593130" y="3321498"/>
                  <a:pt x="8571952" y="3317762"/>
                  <a:pt x="8561986" y="3302819"/>
                </a:cubicBezTo>
                <a:cubicBezTo>
                  <a:pt x="8561986" y="3301574"/>
                  <a:pt x="8561986" y="3301574"/>
                  <a:pt x="8561986" y="3300329"/>
                </a:cubicBezTo>
                <a:cubicBezTo>
                  <a:pt x="8561986" y="3294102"/>
                  <a:pt x="8552020" y="3250519"/>
                  <a:pt x="8547036" y="3248029"/>
                </a:cubicBezTo>
                <a:cubicBezTo>
                  <a:pt x="8504680" y="3220633"/>
                  <a:pt x="8466062" y="3187012"/>
                  <a:pt x="8382594" y="3198219"/>
                </a:cubicBezTo>
                <a:cubicBezTo>
                  <a:pt x="8366400" y="3199464"/>
                  <a:pt x="8358924" y="3194483"/>
                  <a:pt x="8352696" y="3187012"/>
                </a:cubicBezTo>
                <a:cubicBezTo>
                  <a:pt x="8340238" y="3173314"/>
                  <a:pt x="8324044" y="3165843"/>
                  <a:pt x="8305356" y="3170823"/>
                </a:cubicBezTo>
                <a:cubicBezTo>
                  <a:pt x="8271720" y="3177050"/>
                  <a:pt x="8253034" y="3198219"/>
                  <a:pt x="8220644" y="3208181"/>
                </a:cubicBezTo>
                <a:cubicBezTo>
                  <a:pt x="8195728" y="3215652"/>
                  <a:pt x="8175796" y="3182031"/>
                  <a:pt x="8157110" y="3164597"/>
                </a:cubicBezTo>
                <a:cubicBezTo>
                  <a:pt x="8142160" y="3150900"/>
                  <a:pt x="8123474" y="3140938"/>
                  <a:pt x="8102296" y="3139692"/>
                </a:cubicBezTo>
                <a:cubicBezTo>
                  <a:pt x="7981456" y="3129730"/>
                  <a:pt x="7991422" y="3002716"/>
                  <a:pt x="7919168" y="2950416"/>
                </a:cubicBezTo>
                <a:cubicBezTo>
                  <a:pt x="7912938" y="2945435"/>
                  <a:pt x="7905464" y="2945435"/>
                  <a:pt x="7899234" y="2947925"/>
                </a:cubicBezTo>
                <a:cubicBezTo>
                  <a:pt x="7879302" y="2957887"/>
                  <a:pt x="7869336" y="3002716"/>
                  <a:pt x="7883040" y="3020149"/>
                </a:cubicBezTo>
                <a:cubicBezTo>
                  <a:pt x="7885532" y="3022640"/>
                  <a:pt x="7889268" y="3025130"/>
                  <a:pt x="7891760" y="3027621"/>
                </a:cubicBezTo>
                <a:cubicBezTo>
                  <a:pt x="7906710" y="3037583"/>
                  <a:pt x="7922904" y="3052525"/>
                  <a:pt x="7926642" y="3069959"/>
                </a:cubicBezTo>
                <a:cubicBezTo>
                  <a:pt x="7930380" y="3087392"/>
                  <a:pt x="7937854" y="3101090"/>
                  <a:pt x="7946574" y="3114788"/>
                </a:cubicBezTo>
                <a:cubicBezTo>
                  <a:pt x="7968998" y="3144673"/>
                  <a:pt x="8020074" y="3160862"/>
                  <a:pt x="8058694" y="3157126"/>
                </a:cubicBezTo>
                <a:cubicBezTo>
                  <a:pt x="8087346" y="3152145"/>
                  <a:pt x="8114754" y="3182031"/>
                  <a:pt x="8124720" y="3208181"/>
                </a:cubicBezTo>
                <a:cubicBezTo>
                  <a:pt x="8139668" y="3243048"/>
                  <a:pt x="8175796" y="3257990"/>
                  <a:pt x="8201958" y="3282895"/>
                </a:cubicBezTo>
                <a:cubicBezTo>
                  <a:pt x="8215660" y="3296593"/>
                  <a:pt x="8220644" y="3317762"/>
                  <a:pt x="8210678" y="3333950"/>
                </a:cubicBezTo>
                <a:cubicBezTo>
                  <a:pt x="8180780" y="3385005"/>
                  <a:pt x="8127212" y="3443532"/>
                  <a:pt x="8076134" y="3474663"/>
                </a:cubicBezTo>
                <a:cubicBezTo>
                  <a:pt x="8056202" y="3487115"/>
                  <a:pt x="8033778" y="3495832"/>
                  <a:pt x="8006372" y="3500813"/>
                </a:cubicBezTo>
                <a:cubicBezTo>
                  <a:pt x="7983948" y="3502058"/>
                  <a:pt x="7990176" y="3530698"/>
                  <a:pt x="7983948" y="3548132"/>
                </a:cubicBezTo>
                <a:cubicBezTo>
                  <a:pt x="7980210" y="3558094"/>
                  <a:pt x="7967752" y="3560584"/>
                  <a:pt x="7956540" y="3561829"/>
                </a:cubicBezTo>
                <a:cubicBezTo>
                  <a:pt x="7858124" y="3579263"/>
                  <a:pt x="7787116" y="3624091"/>
                  <a:pt x="7706140" y="3657713"/>
                </a:cubicBezTo>
                <a:cubicBezTo>
                  <a:pt x="7670012" y="3672656"/>
                  <a:pt x="7625164" y="3668920"/>
                  <a:pt x="7602740" y="3636544"/>
                </a:cubicBezTo>
                <a:cubicBezTo>
                  <a:pt x="7569104" y="3589225"/>
                  <a:pt x="7564122" y="3531944"/>
                  <a:pt x="7540452" y="3484625"/>
                </a:cubicBezTo>
                <a:cubicBezTo>
                  <a:pt x="7535468" y="3474663"/>
                  <a:pt x="7529240" y="3467191"/>
                  <a:pt x="7520520" y="3458474"/>
                </a:cubicBezTo>
                <a:cubicBezTo>
                  <a:pt x="7485638" y="3422362"/>
                  <a:pt x="7456986" y="3381269"/>
                  <a:pt x="7425840" y="3342667"/>
                </a:cubicBezTo>
                <a:cubicBezTo>
                  <a:pt x="7385976" y="3291612"/>
                  <a:pt x="7361060" y="3213162"/>
                  <a:pt x="7323688" y="3162107"/>
                </a:cubicBezTo>
                <a:cubicBezTo>
                  <a:pt x="7311230" y="3147164"/>
                  <a:pt x="7298772" y="3129730"/>
                  <a:pt x="7291298" y="3113542"/>
                </a:cubicBezTo>
                <a:cubicBezTo>
                  <a:pt x="7277594" y="3078676"/>
                  <a:pt x="7251432" y="3017659"/>
                  <a:pt x="7229008" y="2965359"/>
                </a:cubicBezTo>
                <a:cubicBezTo>
                  <a:pt x="7210322" y="2921775"/>
                  <a:pt x="7215304" y="2864494"/>
                  <a:pt x="7225272" y="2819665"/>
                </a:cubicBezTo>
                <a:cubicBezTo>
                  <a:pt x="7226516" y="2812194"/>
                  <a:pt x="7229008" y="2804722"/>
                  <a:pt x="7230254" y="2798496"/>
                </a:cubicBezTo>
                <a:cubicBezTo>
                  <a:pt x="7238974" y="2776082"/>
                  <a:pt x="7253924" y="2753667"/>
                  <a:pt x="7253924" y="2730008"/>
                </a:cubicBezTo>
                <a:cubicBezTo>
                  <a:pt x="7253924" y="2700122"/>
                  <a:pt x="7222780" y="2665255"/>
                  <a:pt x="7212814" y="2692650"/>
                </a:cubicBezTo>
                <a:cubicBezTo>
                  <a:pt x="7204094" y="2715065"/>
                  <a:pt x="7214060" y="2752422"/>
                  <a:pt x="7185406" y="2756158"/>
                </a:cubicBezTo>
                <a:cubicBezTo>
                  <a:pt x="7176686" y="2757403"/>
                  <a:pt x="7167966" y="2756158"/>
                  <a:pt x="7159246" y="2756158"/>
                </a:cubicBezTo>
                <a:cubicBezTo>
                  <a:pt x="7145542" y="2753667"/>
                  <a:pt x="7140558" y="2749932"/>
                  <a:pt x="7140558" y="2742460"/>
                </a:cubicBezTo>
                <a:cubicBezTo>
                  <a:pt x="7140558" y="2697631"/>
                  <a:pt x="7116888" y="2693896"/>
                  <a:pt x="7072042" y="2701367"/>
                </a:cubicBezTo>
                <a:cubicBezTo>
                  <a:pt x="7024702" y="2707593"/>
                  <a:pt x="6966150" y="2705103"/>
                  <a:pt x="6928778" y="2678953"/>
                </a:cubicBezTo>
                <a:cubicBezTo>
                  <a:pt x="6921302" y="2675217"/>
                  <a:pt x="6917566" y="2667746"/>
                  <a:pt x="6915074" y="2660274"/>
                </a:cubicBezTo>
                <a:cubicBezTo>
                  <a:pt x="6903862" y="2632879"/>
                  <a:pt x="6885176" y="2589295"/>
                  <a:pt x="6885176" y="2559410"/>
                </a:cubicBezTo>
                <a:cubicBezTo>
                  <a:pt x="6885176" y="2550693"/>
                  <a:pt x="6885176" y="2543221"/>
                  <a:pt x="6887666" y="2534505"/>
                </a:cubicBezTo>
                <a:cubicBezTo>
                  <a:pt x="6890158" y="2517071"/>
                  <a:pt x="6878946" y="2499638"/>
                  <a:pt x="6861506" y="2499638"/>
                </a:cubicBezTo>
                <a:cubicBezTo>
                  <a:pt x="6852784" y="2499638"/>
                  <a:pt x="6845310" y="2502129"/>
                  <a:pt x="6840328" y="2509600"/>
                </a:cubicBezTo>
                <a:cubicBezTo>
                  <a:pt x="6822886" y="2540731"/>
                  <a:pt x="6831606" y="2576843"/>
                  <a:pt x="6837836" y="2612955"/>
                </a:cubicBezTo>
                <a:cubicBezTo>
                  <a:pt x="6844064" y="2654048"/>
                  <a:pt x="6797972" y="2683934"/>
                  <a:pt x="6755614" y="2678953"/>
                </a:cubicBezTo>
                <a:cubicBezTo>
                  <a:pt x="6724470" y="2675217"/>
                  <a:pt x="6718242" y="2646577"/>
                  <a:pt x="6718242" y="2615445"/>
                </a:cubicBezTo>
                <a:lnTo>
                  <a:pt x="6718242" y="2594276"/>
                </a:lnTo>
                <a:cubicBezTo>
                  <a:pt x="6718242" y="2581824"/>
                  <a:pt x="6721978" y="2568126"/>
                  <a:pt x="6716996" y="2556919"/>
                </a:cubicBezTo>
                <a:cubicBezTo>
                  <a:pt x="6710766" y="2541976"/>
                  <a:pt x="6693326" y="2530769"/>
                  <a:pt x="6685852" y="2517071"/>
                </a:cubicBezTo>
                <a:cubicBezTo>
                  <a:pt x="6674640" y="2502129"/>
                  <a:pt x="6660936" y="2467262"/>
                  <a:pt x="6652216" y="2456055"/>
                </a:cubicBezTo>
                <a:cubicBezTo>
                  <a:pt x="6648478" y="2451074"/>
                  <a:pt x="6644740" y="2446093"/>
                  <a:pt x="6639758" y="2442357"/>
                </a:cubicBezTo>
                <a:cubicBezTo>
                  <a:pt x="6565012" y="2367642"/>
                  <a:pt x="6503968" y="2397528"/>
                  <a:pt x="6594910" y="2449828"/>
                </a:cubicBezTo>
                <a:cubicBezTo>
                  <a:pt x="6598648" y="2452319"/>
                  <a:pt x="6602384" y="2453564"/>
                  <a:pt x="6604876" y="2456055"/>
                </a:cubicBezTo>
                <a:cubicBezTo>
                  <a:pt x="6639758" y="2477224"/>
                  <a:pt x="6634774" y="2514581"/>
                  <a:pt x="6602384" y="2490921"/>
                </a:cubicBezTo>
                <a:cubicBezTo>
                  <a:pt x="6598648" y="2489676"/>
                  <a:pt x="6596156" y="2488431"/>
                  <a:pt x="6593664" y="2485940"/>
                </a:cubicBezTo>
                <a:cubicBezTo>
                  <a:pt x="6574978" y="2480959"/>
                  <a:pt x="6572486" y="2510845"/>
                  <a:pt x="6589926" y="2518317"/>
                </a:cubicBezTo>
                <a:cubicBezTo>
                  <a:pt x="6596156" y="2520807"/>
                  <a:pt x="6601138" y="2524543"/>
                  <a:pt x="6602384" y="2530769"/>
                </a:cubicBezTo>
                <a:cubicBezTo>
                  <a:pt x="6606122" y="2540731"/>
                  <a:pt x="6598648" y="2548202"/>
                  <a:pt x="6589926" y="2553183"/>
                </a:cubicBezTo>
                <a:cubicBezTo>
                  <a:pt x="6579960" y="2559410"/>
                  <a:pt x="6568748" y="2564391"/>
                  <a:pt x="6558782" y="2570617"/>
                </a:cubicBezTo>
                <a:cubicBezTo>
                  <a:pt x="6536358" y="2586805"/>
                  <a:pt x="6464104" y="2624162"/>
                  <a:pt x="6447908" y="2601748"/>
                </a:cubicBezTo>
                <a:cubicBezTo>
                  <a:pt x="6437942" y="2589295"/>
                  <a:pt x="6451646" y="2574352"/>
                  <a:pt x="6467840" y="2574352"/>
                </a:cubicBezTo>
                <a:cubicBezTo>
                  <a:pt x="6489020" y="2573107"/>
                  <a:pt x="6508952" y="2570617"/>
                  <a:pt x="6516426" y="2556919"/>
                </a:cubicBezTo>
                <a:cubicBezTo>
                  <a:pt x="6522656" y="2549448"/>
                  <a:pt x="6520164" y="2536995"/>
                  <a:pt x="6516426" y="2528279"/>
                </a:cubicBezTo>
                <a:cubicBezTo>
                  <a:pt x="6502722" y="2495902"/>
                  <a:pt x="6476562" y="2474733"/>
                  <a:pt x="6439188" y="2463526"/>
                </a:cubicBezTo>
                <a:cubicBezTo>
                  <a:pt x="6400570" y="2451074"/>
                  <a:pt x="6376900" y="2423678"/>
                  <a:pt x="6344510" y="2400019"/>
                </a:cubicBezTo>
                <a:cubicBezTo>
                  <a:pt x="6339526" y="2397528"/>
                  <a:pt x="6334544" y="2395038"/>
                  <a:pt x="6325822" y="2393792"/>
                </a:cubicBezTo>
                <a:cubicBezTo>
                  <a:pt x="6325822" y="2377604"/>
                  <a:pt x="6307136" y="2371378"/>
                  <a:pt x="6314611" y="2386321"/>
                </a:cubicBezTo>
                <a:cubicBezTo>
                  <a:pt x="6317102" y="2390057"/>
                  <a:pt x="6320840" y="2393792"/>
                  <a:pt x="6325822" y="2393792"/>
                </a:cubicBezTo>
                <a:cubicBezTo>
                  <a:pt x="6320840" y="2449828"/>
                  <a:pt x="6350738" y="2504619"/>
                  <a:pt x="6332052" y="2534505"/>
                </a:cubicBezTo>
                <a:cubicBezTo>
                  <a:pt x="6314611" y="2564391"/>
                  <a:pt x="6269763" y="2534505"/>
                  <a:pt x="6262288" y="2499638"/>
                </a:cubicBezTo>
                <a:cubicBezTo>
                  <a:pt x="6261043" y="2492167"/>
                  <a:pt x="6259797" y="2485940"/>
                  <a:pt x="6258551" y="2479714"/>
                </a:cubicBezTo>
                <a:cubicBezTo>
                  <a:pt x="6247339" y="2422433"/>
                  <a:pt x="6192525" y="2377604"/>
                  <a:pt x="6136465" y="2358926"/>
                </a:cubicBezTo>
                <a:cubicBezTo>
                  <a:pt x="6125253" y="2355190"/>
                  <a:pt x="6109058" y="2348964"/>
                  <a:pt x="6096601" y="2352699"/>
                </a:cubicBezTo>
                <a:cubicBezTo>
                  <a:pt x="6072931" y="2358926"/>
                  <a:pt x="6059227" y="2372623"/>
                  <a:pt x="6046770" y="2390057"/>
                </a:cubicBezTo>
                <a:cubicBezTo>
                  <a:pt x="6008151" y="2443602"/>
                  <a:pt x="5980744" y="2520807"/>
                  <a:pt x="5953337" y="2580579"/>
                </a:cubicBezTo>
                <a:cubicBezTo>
                  <a:pt x="5950845" y="2585560"/>
                  <a:pt x="5948354" y="2590541"/>
                  <a:pt x="5945862" y="2594276"/>
                </a:cubicBezTo>
                <a:cubicBezTo>
                  <a:pt x="5917209" y="2644086"/>
                  <a:pt x="5847446" y="2642841"/>
                  <a:pt x="5793878" y="2661519"/>
                </a:cubicBezTo>
                <a:cubicBezTo>
                  <a:pt x="5791386" y="2664010"/>
                  <a:pt x="5786403" y="2665255"/>
                  <a:pt x="5783911" y="2666500"/>
                </a:cubicBezTo>
                <a:cubicBezTo>
                  <a:pt x="5766471" y="2672727"/>
                  <a:pt x="5749030" y="2675217"/>
                  <a:pt x="5732835" y="2668991"/>
                </a:cubicBezTo>
                <a:cubicBezTo>
                  <a:pt x="5717885" y="2664010"/>
                  <a:pt x="5704182" y="2655293"/>
                  <a:pt x="5689233" y="2650312"/>
                </a:cubicBezTo>
                <a:cubicBezTo>
                  <a:pt x="5654351" y="2637860"/>
                  <a:pt x="5619469" y="2596767"/>
                  <a:pt x="5603274" y="2563145"/>
                </a:cubicBezTo>
                <a:cubicBezTo>
                  <a:pt x="5588325" y="2534505"/>
                  <a:pt x="5613240" y="2502129"/>
                  <a:pt x="5614486" y="2469752"/>
                </a:cubicBezTo>
                <a:cubicBezTo>
                  <a:pt x="5615732" y="2454809"/>
                  <a:pt x="5613240" y="2437376"/>
                  <a:pt x="5610749" y="2419943"/>
                </a:cubicBezTo>
                <a:cubicBezTo>
                  <a:pt x="5607012" y="2377604"/>
                  <a:pt x="5641893" y="2352699"/>
                  <a:pt x="5684250" y="2347718"/>
                </a:cubicBezTo>
                <a:cubicBezTo>
                  <a:pt x="5734080" y="2342738"/>
                  <a:pt x="5777683" y="2329040"/>
                  <a:pt x="5822530" y="2337757"/>
                </a:cubicBezTo>
                <a:cubicBezTo>
                  <a:pt x="5843709" y="2341492"/>
                  <a:pt x="5871116" y="2348964"/>
                  <a:pt x="5882328" y="2329040"/>
                </a:cubicBezTo>
                <a:cubicBezTo>
                  <a:pt x="5886065" y="2326549"/>
                  <a:pt x="5887311" y="2320323"/>
                  <a:pt x="5889802" y="2315342"/>
                </a:cubicBezTo>
                <a:cubicBezTo>
                  <a:pt x="5898523" y="2297909"/>
                  <a:pt x="5909735" y="2277985"/>
                  <a:pt x="5902260" y="2259306"/>
                </a:cubicBezTo>
                <a:cubicBezTo>
                  <a:pt x="5898523" y="2249344"/>
                  <a:pt x="5891048" y="2243118"/>
                  <a:pt x="5883573" y="2236892"/>
                </a:cubicBezTo>
                <a:cubicBezTo>
                  <a:pt x="5847446" y="2208251"/>
                  <a:pt x="5791386" y="2177120"/>
                  <a:pt x="5747784" y="2165913"/>
                </a:cubicBezTo>
                <a:cubicBezTo>
                  <a:pt x="5729097" y="2160932"/>
                  <a:pt x="5722869" y="2142254"/>
                  <a:pt x="5734080" y="2126065"/>
                </a:cubicBezTo>
                <a:cubicBezTo>
                  <a:pt x="5745292" y="2109877"/>
                  <a:pt x="5768962" y="2104896"/>
                  <a:pt x="5793878" y="2098670"/>
                </a:cubicBezTo>
                <a:cubicBezTo>
                  <a:pt x="5802598" y="2097425"/>
                  <a:pt x="5811318" y="2094934"/>
                  <a:pt x="5818793" y="2089953"/>
                </a:cubicBezTo>
                <a:cubicBezTo>
                  <a:pt x="5853675" y="2070029"/>
                  <a:pt x="5871116" y="2032672"/>
                  <a:pt x="5932158" y="2035163"/>
                </a:cubicBezTo>
                <a:cubicBezTo>
                  <a:pt x="5935896" y="2035163"/>
                  <a:pt x="5939633" y="2035163"/>
                  <a:pt x="5942125" y="2033917"/>
                </a:cubicBezTo>
                <a:cubicBezTo>
                  <a:pt x="5958320" y="2026446"/>
                  <a:pt x="5973269" y="2011503"/>
                  <a:pt x="5986972" y="2001541"/>
                </a:cubicBezTo>
                <a:cubicBezTo>
                  <a:pt x="5998184" y="1992824"/>
                  <a:pt x="6000676" y="1976636"/>
                  <a:pt x="6006905" y="1961693"/>
                </a:cubicBezTo>
                <a:cubicBezTo>
                  <a:pt x="6016871" y="1929317"/>
                  <a:pt x="6065456" y="1884488"/>
                  <a:pt x="6087880" y="1858338"/>
                </a:cubicBezTo>
                <a:cubicBezTo>
                  <a:pt x="6096601" y="1847131"/>
                  <a:pt x="6109058" y="1840905"/>
                  <a:pt x="6122762" y="1838414"/>
                </a:cubicBezTo>
                <a:cubicBezTo>
                  <a:pt x="6153906" y="1832188"/>
                  <a:pt x="6181313" y="1820981"/>
                  <a:pt x="6213703" y="1816000"/>
                </a:cubicBezTo>
                <a:cubicBezTo>
                  <a:pt x="6231144" y="1813510"/>
                  <a:pt x="6247339" y="1798567"/>
                  <a:pt x="6242356" y="1781133"/>
                </a:cubicBezTo>
                <a:cubicBezTo>
                  <a:pt x="6236127" y="1763700"/>
                  <a:pt x="6212458" y="1750002"/>
                  <a:pt x="6221178" y="1733814"/>
                </a:cubicBezTo>
                <a:cubicBezTo>
                  <a:pt x="6226161" y="1722607"/>
                  <a:pt x="6234881" y="1713890"/>
                  <a:pt x="6243602" y="1703928"/>
                </a:cubicBezTo>
                <a:cubicBezTo>
                  <a:pt x="6263534" y="1680269"/>
                  <a:pt x="6259797" y="1650383"/>
                  <a:pt x="6229898" y="1647892"/>
                </a:cubicBezTo>
                <a:cubicBezTo>
                  <a:pt x="6208720" y="1645402"/>
                  <a:pt x="6185050" y="1645402"/>
                  <a:pt x="6168855" y="1637930"/>
                </a:cubicBezTo>
                <a:cubicBezTo>
                  <a:pt x="6151415" y="1630459"/>
                  <a:pt x="6148923" y="1609290"/>
                  <a:pt x="6150169" y="1589366"/>
                </a:cubicBezTo>
                <a:cubicBezTo>
                  <a:pt x="6150169" y="1571933"/>
                  <a:pt x="6150169" y="1555744"/>
                  <a:pt x="6147677" y="1539556"/>
                </a:cubicBezTo>
                <a:cubicBezTo>
                  <a:pt x="6142694" y="1483520"/>
                  <a:pt x="6126499" y="1418768"/>
                  <a:pt x="6151415" y="1368958"/>
                </a:cubicBezTo>
                <a:cubicBezTo>
                  <a:pt x="6168855" y="1334091"/>
                  <a:pt x="6192525" y="1304206"/>
                  <a:pt x="6236127" y="1292998"/>
                </a:cubicBezTo>
                <a:cubicBezTo>
                  <a:pt x="6252322" y="1289263"/>
                  <a:pt x="6263534" y="1278055"/>
                  <a:pt x="6263534" y="1263113"/>
                </a:cubicBezTo>
                <a:lnTo>
                  <a:pt x="6263534" y="1253151"/>
                </a:lnTo>
                <a:cubicBezTo>
                  <a:pt x="6263534" y="1240698"/>
                  <a:pt x="6275992" y="1231982"/>
                  <a:pt x="6287204" y="1231982"/>
                </a:cubicBezTo>
                <a:cubicBezTo>
                  <a:pt x="6302153" y="1233227"/>
                  <a:pt x="6327068" y="1233227"/>
                  <a:pt x="6337034" y="1222020"/>
                </a:cubicBezTo>
                <a:cubicBezTo>
                  <a:pt x="6364442" y="1192134"/>
                  <a:pt x="6385620" y="1156022"/>
                  <a:pt x="6400570" y="1113684"/>
                </a:cubicBezTo>
                <a:cubicBezTo>
                  <a:pt x="6408044" y="1093760"/>
                  <a:pt x="6419256" y="1076326"/>
                  <a:pt x="6436696" y="1063874"/>
                </a:cubicBezTo>
                <a:cubicBezTo>
                  <a:pt x="6489020" y="1025271"/>
                  <a:pt x="6546324" y="989159"/>
                  <a:pt x="6594910" y="945576"/>
                </a:cubicBezTo>
                <a:cubicBezTo>
                  <a:pt x="6602384" y="938104"/>
                  <a:pt x="6618580" y="935614"/>
                  <a:pt x="6628546" y="933123"/>
                </a:cubicBezTo>
                <a:cubicBezTo>
                  <a:pt x="6647232" y="926897"/>
                  <a:pt x="6672148" y="923161"/>
                  <a:pt x="6689588" y="911954"/>
                </a:cubicBezTo>
                <a:cubicBezTo>
                  <a:pt x="6713258" y="894521"/>
                  <a:pt x="6736928" y="877088"/>
                  <a:pt x="6761844" y="860899"/>
                </a:cubicBezTo>
                <a:cubicBezTo>
                  <a:pt x="6776792" y="849692"/>
                  <a:pt x="6794234" y="844711"/>
                  <a:pt x="6812920" y="844711"/>
                </a:cubicBezTo>
                <a:lnTo>
                  <a:pt x="6893896" y="844711"/>
                </a:lnTo>
                <a:cubicBezTo>
                  <a:pt x="6918812" y="844711"/>
                  <a:pt x="6944972" y="850937"/>
                  <a:pt x="6962412" y="867126"/>
                </a:cubicBezTo>
                <a:cubicBezTo>
                  <a:pt x="6966150" y="870861"/>
                  <a:pt x="6969888" y="874597"/>
                  <a:pt x="6973624" y="878333"/>
                </a:cubicBezTo>
                <a:cubicBezTo>
                  <a:pt x="7003524" y="910709"/>
                  <a:pt x="7040896" y="931878"/>
                  <a:pt x="7082008" y="946821"/>
                </a:cubicBezTo>
                <a:cubicBezTo>
                  <a:pt x="7086990" y="949312"/>
                  <a:pt x="7091974" y="950557"/>
                  <a:pt x="7096956" y="953047"/>
                </a:cubicBezTo>
                <a:cubicBezTo>
                  <a:pt x="7133084" y="971726"/>
                  <a:pt x="7167966" y="995386"/>
                  <a:pt x="7207830" y="1004102"/>
                </a:cubicBezTo>
                <a:cubicBezTo>
                  <a:pt x="7247696" y="1012819"/>
                  <a:pt x="7285068" y="1026517"/>
                  <a:pt x="7311230" y="1046440"/>
                </a:cubicBezTo>
                <a:cubicBezTo>
                  <a:pt x="7361060" y="1083798"/>
                  <a:pt x="7301264" y="1128626"/>
                  <a:pt x="7238974" y="1127381"/>
                </a:cubicBezTo>
                <a:cubicBezTo>
                  <a:pt x="7180424" y="1127381"/>
                  <a:pt x="7119380" y="1177191"/>
                  <a:pt x="7148034" y="1227001"/>
                </a:cubicBezTo>
                <a:cubicBezTo>
                  <a:pt x="7161736" y="1251905"/>
                  <a:pt x="7186652" y="1270584"/>
                  <a:pt x="7226516" y="1263113"/>
                </a:cubicBezTo>
                <a:cubicBezTo>
                  <a:pt x="7273856" y="1250660"/>
                  <a:pt x="7202848" y="1224510"/>
                  <a:pt x="7245204" y="1204586"/>
                </a:cubicBezTo>
                <a:cubicBezTo>
                  <a:pt x="7260152" y="1198360"/>
                  <a:pt x="7280086" y="1197115"/>
                  <a:pt x="7298772" y="1192134"/>
                </a:cubicBezTo>
                <a:cubicBezTo>
                  <a:pt x="7334900" y="1183417"/>
                  <a:pt x="7382238" y="1153531"/>
                  <a:pt x="7410892" y="1128626"/>
                </a:cubicBezTo>
                <a:cubicBezTo>
                  <a:pt x="7428332" y="1114929"/>
                  <a:pt x="7435808" y="1092514"/>
                  <a:pt x="7438298" y="1063874"/>
                </a:cubicBezTo>
                <a:cubicBezTo>
                  <a:pt x="7442036" y="1038969"/>
                  <a:pt x="7475672" y="1010328"/>
                  <a:pt x="7501832" y="1010328"/>
                </a:cubicBezTo>
                <a:cubicBezTo>
                  <a:pt x="7518028" y="1010328"/>
                  <a:pt x="7537960" y="1024026"/>
                  <a:pt x="7537960" y="1040214"/>
                </a:cubicBezTo>
                <a:lnTo>
                  <a:pt x="7537960" y="1050176"/>
                </a:lnTo>
                <a:cubicBezTo>
                  <a:pt x="7537960" y="1075081"/>
                  <a:pt x="7560384" y="1092514"/>
                  <a:pt x="7582808" y="1082552"/>
                </a:cubicBezTo>
                <a:cubicBezTo>
                  <a:pt x="7628902" y="1061383"/>
                  <a:pt x="7661292" y="1029007"/>
                  <a:pt x="7706140" y="1006593"/>
                </a:cubicBezTo>
                <a:cubicBezTo>
                  <a:pt x="7723580" y="997876"/>
                  <a:pt x="7743512" y="995386"/>
                  <a:pt x="7762200" y="995386"/>
                </a:cubicBezTo>
                <a:cubicBezTo>
                  <a:pt x="7817014" y="996631"/>
                  <a:pt x="7861862" y="990405"/>
                  <a:pt x="7902972" y="989159"/>
                </a:cubicBezTo>
                <a:cubicBezTo>
                  <a:pt x="7945328" y="987914"/>
                  <a:pt x="7975226" y="961764"/>
                  <a:pt x="7934116" y="950557"/>
                </a:cubicBezTo>
                <a:cubicBezTo>
                  <a:pt x="7901726" y="941840"/>
                  <a:pt x="7936608" y="904483"/>
                  <a:pt x="7971490" y="910709"/>
                </a:cubicBezTo>
                <a:cubicBezTo>
                  <a:pt x="8013846" y="918181"/>
                  <a:pt x="8031286" y="931878"/>
                  <a:pt x="8073644" y="935614"/>
                </a:cubicBezTo>
                <a:cubicBezTo>
                  <a:pt x="8106032" y="939350"/>
                  <a:pt x="8137178" y="923161"/>
                  <a:pt x="8162092" y="900747"/>
                </a:cubicBezTo>
                <a:cubicBezTo>
                  <a:pt x="8193238" y="870861"/>
                  <a:pt x="8226872" y="840975"/>
                  <a:pt x="8256772" y="808599"/>
                </a:cubicBezTo>
                <a:cubicBezTo>
                  <a:pt x="8277950" y="784940"/>
                  <a:pt x="8305356" y="758790"/>
                  <a:pt x="8334010" y="769997"/>
                </a:cubicBezTo>
                <a:cubicBezTo>
                  <a:pt x="8353942" y="776223"/>
                  <a:pt x="8361416" y="792411"/>
                  <a:pt x="8370136" y="808599"/>
                </a:cubicBezTo>
                <a:cubicBezTo>
                  <a:pt x="8377612" y="824787"/>
                  <a:pt x="8395052" y="837240"/>
                  <a:pt x="8412494" y="834749"/>
                </a:cubicBezTo>
                <a:cubicBezTo>
                  <a:pt x="8424952" y="832259"/>
                  <a:pt x="8431180" y="824787"/>
                  <a:pt x="8434918" y="816071"/>
                </a:cubicBezTo>
                <a:cubicBezTo>
                  <a:pt x="8452358" y="783694"/>
                  <a:pt x="8474782" y="818561"/>
                  <a:pt x="8485994" y="853428"/>
                </a:cubicBezTo>
                <a:cubicBezTo>
                  <a:pt x="8490976" y="870861"/>
                  <a:pt x="8513400" y="878333"/>
                  <a:pt x="8523368" y="862145"/>
                </a:cubicBezTo>
                <a:cubicBezTo>
                  <a:pt x="8524612" y="860899"/>
                  <a:pt x="8525858" y="859654"/>
                  <a:pt x="8525858" y="858409"/>
                </a:cubicBezTo>
                <a:cubicBezTo>
                  <a:pt x="8543300" y="821052"/>
                  <a:pt x="8564478" y="778713"/>
                  <a:pt x="8601850" y="794902"/>
                </a:cubicBezTo>
                <a:cubicBezTo>
                  <a:pt x="8604342" y="796147"/>
                  <a:pt x="8606834" y="797392"/>
                  <a:pt x="8609326" y="798637"/>
                </a:cubicBezTo>
                <a:cubicBezTo>
                  <a:pt x="8656664" y="822297"/>
                  <a:pt x="8680334" y="809844"/>
                  <a:pt x="8632996" y="786185"/>
                </a:cubicBezTo>
                <a:cubicBezTo>
                  <a:pt x="8626766" y="782449"/>
                  <a:pt x="8620538" y="778713"/>
                  <a:pt x="8618046" y="772487"/>
                </a:cubicBezTo>
                <a:cubicBezTo>
                  <a:pt x="8611816" y="762525"/>
                  <a:pt x="8609326" y="750073"/>
                  <a:pt x="8611816" y="738866"/>
                </a:cubicBezTo>
                <a:cubicBezTo>
                  <a:pt x="8615554" y="713961"/>
                  <a:pt x="8660402" y="726413"/>
                  <a:pt x="8692792" y="727658"/>
                </a:cubicBezTo>
                <a:cubicBezTo>
                  <a:pt x="8704004" y="727658"/>
                  <a:pt x="8715216" y="727658"/>
                  <a:pt x="8725182" y="721432"/>
                </a:cubicBezTo>
                <a:cubicBezTo>
                  <a:pt x="8732656" y="717697"/>
                  <a:pt x="8736394" y="711470"/>
                  <a:pt x="8738886" y="705244"/>
                </a:cubicBezTo>
                <a:cubicBezTo>
                  <a:pt x="8752590" y="670377"/>
                  <a:pt x="8782488" y="659170"/>
                  <a:pt x="8813632" y="640492"/>
                </a:cubicBezTo>
                <a:cubicBezTo>
                  <a:pt x="8816124" y="639246"/>
                  <a:pt x="8817370" y="638001"/>
                  <a:pt x="8819862" y="636756"/>
                </a:cubicBezTo>
                <a:cubicBezTo>
                  <a:pt x="8844776" y="618077"/>
                  <a:pt x="8874676" y="609360"/>
                  <a:pt x="8905820" y="608115"/>
                </a:cubicBezTo>
                <a:cubicBezTo>
                  <a:pt x="8955650" y="605625"/>
                  <a:pt x="8994270" y="591927"/>
                  <a:pt x="9024168" y="570758"/>
                </a:cubicBezTo>
                <a:cubicBezTo>
                  <a:pt x="9044100" y="557060"/>
                  <a:pt x="9070262" y="535891"/>
                  <a:pt x="9085212" y="553325"/>
                </a:cubicBezTo>
                <a:cubicBezTo>
                  <a:pt x="9097668" y="565777"/>
                  <a:pt x="9097668" y="589437"/>
                  <a:pt x="9117600" y="593172"/>
                </a:cubicBezTo>
                <a:cubicBezTo>
                  <a:pt x="9126322" y="594418"/>
                  <a:pt x="9133796" y="593172"/>
                  <a:pt x="9138780" y="591927"/>
                </a:cubicBezTo>
                <a:cubicBezTo>
                  <a:pt x="9189856" y="574494"/>
                  <a:pt x="9222246" y="474874"/>
                  <a:pt x="9269586" y="448724"/>
                </a:cubicBezTo>
                <a:cubicBezTo>
                  <a:pt x="9275814" y="444988"/>
                  <a:pt x="9282044" y="443743"/>
                  <a:pt x="9290764" y="443743"/>
                </a:cubicBezTo>
                <a:close/>
                <a:moveTo>
                  <a:pt x="6429778" y="215539"/>
                </a:moveTo>
                <a:cubicBezTo>
                  <a:pt x="6445938" y="215539"/>
                  <a:pt x="6460854" y="218046"/>
                  <a:pt x="6473284" y="221805"/>
                </a:cubicBezTo>
                <a:cubicBezTo>
                  <a:pt x="6524250" y="241855"/>
                  <a:pt x="6524250" y="325813"/>
                  <a:pt x="6577700" y="323307"/>
                </a:cubicBezTo>
                <a:cubicBezTo>
                  <a:pt x="6607532" y="319547"/>
                  <a:pt x="6679630" y="372178"/>
                  <a:pt x="6704490" y="389721"/>
                </a:cubicBezTo>
                <a:cubicBezTo>
                  <a:pt x="6731838" y="408518"/>
                  <a:pt x="6759184" y="428568"/>
                  <a:pt x="6769128" y="464908"/>
                </a:cubicBezTo>
                <a:cubicBezTo>
                  <a:pt x="6779072" y="496235"/>
                  <a:pt x="6750482" y="526310"/>
                  <a:pt x="6718164" y="523804"/>
                </a:cubicBezTo>
                <a:cubicBezTo>
                  <a:pt x="6704490" y="522550"/>
                  <a:pt x="6692060" y="520044"/>
                  <a:pt x="6682116" y="516285"/>
                </a:cubicBezTo>
                <a:cubicBezTo>
                  <a:pt x="6629908" y="497488"/>
                  <a:pt x="6572728" y="501248"/>
                  <a:pt x="6559054" y="555131"/>
                </a:cubicBezTo>
                <a:cubicBezTo>
                  <a:pt x="6557812" y="560144"/>
                  <a:pt x="6556568" y="566409"/>
                  <a:pt x="6555326" y="571422"/>
                </a:cubicBezTo>
                <a:cubicBezTo>
                  <a:pt x="6549110" y="593978"/>
                  <a:pt x="6524250" y="612774"/>
                  <a:pt x="6501874" y="610268"/>
                </a:cubicBezTo>
                <a:cubicBezTo>
                  <a:pt x="6465826" y="607762"/>
                  <a:pt x="6426048" y="572675"/>
                  <a:pt x="6392486" y="558891"/>
                </a:cubicBezTo>
                <a:cubicBezTo>
                  <a:pt x="6387514" y="557637"/>
                  <a:pt x="6382542" y="555131"/>
                  <a:pt x="6377570" y="552625"/>
                </a:cubicBezTo>
                <a:cubicBezTo>
                  <a:pt x="6358924" y="542600"/>
                  <a:pt x="6348980" y="521297"/>
                  <a:pt x="6357682" y="502501"/>
                </a:cubicBezTo>
                <a:cubicBezTo>
                  <a:pt x="6361410" y="494982"/>
                  <a:pt x="6366382" y="488717"/>
                  <a:pt x="6371354" y="483704"/>
                </a:cubicBezTo>
                <a:cubicBezTo>
                  <a:pt x="6412376" y="441099"/>
                  <a:pt x="6383786" y="404758"/>
                  <a:pt x="6337792" y="441099"/>
                </a:cubicBezTo>
                <a:cubicBezTo>
                  <a:pt x="6335306" y="443605"/>
                  <a:pt x="6332820" y="444858"/>
                  <a:pt x="6330334" y="446111"/>
                </a:cubicBezTo>
                <a:cubicBezTo>
                  <a:pt x="6305474" y="463654"/>
                  <a:pt x="6264453" y="446111"/>
                  <a:pt x="6276884" y="417290"/>
                </a:cubicBezTo>
                <a:cubicBezTo>
                  <a:pt x="6278127" y="414783"/>
                  <a:pt x="6279370" y="412277"/>
                  <a:pt x="6280613" y="408518"/>
                </a:cubicBezTo>
                <a:cubicBezTo>
                  <a:pt x="6285585" y="394734"/>
                  <a:pt x="6284342" y="377190"/>
                  <a:pt x="6271911" y="367165"/>
                </a:cubicBezTo>
                <a:cubicBezTo>
                  <a:pt x="6253266" y="350875"/>
                  <a:pt x="6220947" y="345863"/>
                  <a:pt x="6207273" y="322053"/>
                </a:cubicBezTo>
                <a:cubicBezTo>
                  <a:pt x="6203544" y="313282"/>
                  <a:pt x="6203544" y="303257"/>
                  <a:pt x="6204787" y="293232"/>
                </a:cubicBezTo>
                <a:cubicBezTo>
                  <a:pt x="6214731" y="213033"/>
                  <a:pt x="6281856" y="214286"/>
                  <a:pt x="6335306" y="245614"/>
                </a:cubicBezTo>
                <a:cubicBezTo>
                  <a:pt x="6381300" y="270676"/>
                  <a:pt x="6375084" y="276942"/>
                  <a:pt x="6401188" y="230577"/>
                </a:cubicBezTo>
                <a:cubicBezTo>
                  <a:pt x="6407404" y="221805"/>
                  <a:pt x="6421076" y="216793"/>
                  <a:pt x="6429778" y="215539"/>
                </a:cubicBezTo>
                <a:close/>
                <a:moveTo>
                  <a:pt x="6608994" y="192284"/>
                </a:moveTo>
                <a:cubicBezTo>
                  <a:pt x="6710516" y="194725"/>
                  <a:pt x="6817050" y="199608"/>
                  <a:pt x="6928598" y="213036"/>
                </a:cubicBezTo>
                <a:cubicBezTo>
                  <a:pt x="6963692" y="216698"/>
                  <a:pt x="6998786" y="255760"/>
                  <a:pt x="6967452" y="271629"/>
                </a:cubicBezTo>
                <a:cubicBezTo>
                  <a:pt x="6932358" y="289939"/>
                  <a:pt x="6893504" y="310691"/>
                  <a:pt x="6853398" y="310691"/>
                </a:cubicBezTo>
                <a:cubicBezTo>
                  <a:pt x="6744356" y="310691"/>
                  <a:pt x="6671662" y="276511"/>
                  <a:pt x="6590194" y="253318"/>
                </a:cubicBezTo>
                <a:cubicBezTo>
                  <a:pt x="6580168" y="250877"/>
                  <a:pt x="6572648" y="247215"/>
                  <a:pt x="6568888" y="239891"/>
                </a:cubicBezTo>
                <a:cubicBezTo>
                  <a:pt x="6555100" y="215477"/>
                  <a:pt x="6582674" y="191063"/>
                  <a:pt x="6608994" y="192284"/>
                </a:cubicBezTo>
                <a:close/>
                <a:moveTo>
                  <a:pt x="5100594" y="117139"/>
                </a:moveTo>
                <a:cubicBezTo>
                  <a:pt x="5035797" y="117139"/>
                  <a:pt x="5047012" y="153262"/>
                  <a:pt x="5109317" y="171946"/>
                </a:cubicBezTo>
                <a:cubicBezTo>
                  <a:pt x="5111809" y="174437"/>
                  <a:pt x="5114301" y="174437"/>
                  <a:pt x="5118040" y="175683"/>
                </a:cubicBezTo>
                <a:cubicBezTo>
                  <a:pt x="5137977" y="181911"/>
                  <a:pt x="5159160" y="183157"/>
                  <a:pt x="5176606" y="171946"/>
                </a:cubicBezTo>
                <a:cubicBezTo>
                  <a:pt x="5207758" y="152016"/>
                  <a:pt x="5179098" y="118385"/>
                  <a:pt x="5142961" y="118385"/>
                </a:cubicBezTo>
                <a:cubicBezTo>
                  <a:pt x="5130500" y="118385"/>
                  <a:pt x="5115547" y="117139"/>
                  <a:pt x="5100594" y="117139"/>
                </a:cubicBezTo>
                <a:close/>
                <a:moveTo>
                  <a:pt x="3502810" y="91430"/>
                </a:moveTo>
                <a:cubicBezTo>
                  <a:pt x="3642260" y="93141"/>
                  <a:pt x="3780462" y="101542"/>
                  <a:pt x="3902753" y="92830"/>
                </a:cubicBezTo>
                <a:cubicBezTo>
                  <a:pt x="3931455" y="90341"/>
                  <a:pt x="3985113" y="86608"/>
                  <a:pt x="4002583" y="111498"/>
                </a:cubicBezTo>
                <a:cubicBezTo>
                  <a:pt x="4005079" y="115232"/>
                  <a:pt x="4003831" y="121454"/>
                  <a:pt x="4001336" y="126432"/>
                </a:cubicBezTo>
                <a:cubicBezTo>
                  <a:pt x="3973882" y="197370"/>
                  <a:pt x="3891523" y="171235"/>
                  <a:pt x="3826633" y="186169"/>
                </a:cubicBezTo>
                <a:cubicBezTo>
                  <a:pt x="3814154" y="188658"/>
                  <a:pt x="3792941" y="191147"/>
                  <a:pt x="3796684" y="202348"/>
                </a:cubicBezTo>
                <a:cubicBezTo>
                  <a:pt x="3796684" y="203592"/>
                  <a:pt x="3797932" y="204837"/>
                  <a:pt x="3797932" y="206081"/>
                </a:cubicBezTo>
                <a:cubicBezTo>
                  <a:pt x="3812907" y="242172"/>
                  <a:pt x="3775470" y="262085"/>
                  <a:pt x="3740530" y="280752"/>
                </a:cubicBezTo>
                <a:cubicBezTo>
                  <a:pt x="3701846" y="300665"/>
                  <a:pt x="3664410" y="318088"/>
                  <a:pt x="3624478" y="333022"/>
                </a:cubicBezTo>
                <a:cubicBezTo>
                  <a:pt x="3613247" y="336756"/>
                  <a:pt x="3604512" y="341734"/>
                  <a:pt x="3595776" y="346712"/>
                </a:cubicBezTo>
                <a:cubicBezTo>
                  <a:pt x="3548357" y="376580"/>
                  <a:pt x="3503434" y="443784"/>
                  <a:pt x="3462254" y="478631"/>
                </a:cubicBezTo>
                <a:cubicBezTo>
                  <a:pt x="3456015" y="483609"/>
                  <a:pt x="3449775" y="488587"/>
                  <a:pt x="3443536" y="493565"/>
                </a:cubicBezTo>
                <a:cubicBezTo>
                  <a:pt x="3418578" y="519700"/>
                  <a:pt x="3389877" y="550813"/>
                  <a:pt x="3353689" y="550813"/>
                </a:cubicBezTo>
                <a:cubicBezTo>
                  <a:pt x="3323740" y="550813"/>
                  <a:pt x="3311261" y="570725"/>
                  <a:pt x="3339962" y="566991"/>
                </a:cubicBezTo>
                <a:cubicBezTo>
                  <a:pt x="3348697" y="564502"/>
                  <a:pt x="3357433" y="564502"/>
                  <a:pt x="3362424" y="565747"/>
                </a:cubicBezTo>
                <a:cubicBezTo>
                  <a:pt x="3374903" y="569480"/>
                  <a:pt x="3371159" y="590637"/>
                  <a:pt x="3368663" y="601838"/>
                </a:cubicBezTo>
                <a:cubicBezTo>
                  <a:pt x="3356185" y="645396"/>
                  <a:pt x="3295039" y="665308"/>
                  <a:pt x="3252611" y="680242"/>
                </a:cubicBezTo>
                <a:cubicBezTo>
                  <a:pt x="3207688" y="695177"/>
                  <a:pt x="3144046" y="682732"/>
                  <a:pt x="3077909" y="675264"/>
                </a:cubicBezTo>
                <a:cubicBezTo>
                  <a:pt x="3025498" y="669042"/>
                  <a:pt x="2946882" y="645396"/>
                  <a:pt x="2898215" y="622995"/>
                </a:cubicBezTo>
                <a:cubicBezTo>
                  <a:pt x="2869514" y="610550"/>
                  <a:pt x="2898215" y="574459"/>
                  <a:pt x="2928164" y="576948"/>
                </a:cubicBezTo>
                <a:cubicBezTo>
                  <a:pt x="2958113" y="579437"/>
                  <a:pt x="2990558" y="591882"/>
                  <a:pt x="3024250" y="601838"/>
                </a:cubicBezTo>
                <a:cubicBezTo>
                  <a:pt x="3094131" y="621750"/>
                  <a:pt x="3111601" y="557035"/>
                  <a:pt x="3039225" y="560769"/>
                </a:cubicBezTo>
                <a:cubicBezTo>
                  <a:pt x="3030490" y="562013"/>
                  <a:pt x="3021754" y="563258"/>
                  <a:pt x="3010524" y="563258"/>
                </a:cubicBezTo>
                <a:cubicBezTo>
                  <a:pt x="2981823" y="566991"/>
                  <a:pt x="2944386" y="543346"/>
                  <a:pt x="2965600" y="522189"/>
                </a:cubicBezTo>
                <a:lnTo>
                  <a:pt x="2966848" y="520944"/>
                </a:lnTo>
                <a:cubicBezTo>
                  <a:pt x="2989310" y="499787"/>
                  <a:pt x="3016763" y="472408"/>
                  <a:pt x="3044216" y="482364"/>
                </a:cubicBezTo>
                <a:cubicBezTo>
                  <a:pt x="3047960" y="483609"/>
                  <a:pt x="3050456" y="484853"/>
                  <a:pt x="3054199" y="486098"/>
                </a:cubicBezTo>
                <a:cubicBezTo>
                  <a:pt x="3075413" y="494809"/>
                  <a:pt x="3102866" y="476142"/>
                  <a:pt x="3089140" y="457474"/>
                </a:cubicBezTo>
                <a:cubicBezTo>
                  <a:pt x="3072917" y="435073"/>
                  <a:pt x="3050456" y="428850"/>
                  <a:pt x="3075413" y="417649"/>
                </a:cubicBezTo>
                <a:cubicBezTo>
                  <a:pt x="3080405" y="415160"/>
                  <a:pt x="3085396" y="413916"/>
                  <a:pt x="3089140" y="411427"/>
                </a:cubicBezTo>
                <a:cubicBezTo>
                  <a:pt x="3110354" y="401471"/>
                  <a:pt x="3096627" y="371602"/>
                  <a:pt x="3120337" y="372847"/>
                </a:cubicBezTo>
                <a:cubicBezTo>
                  <a:pt x="3131567" y="372847"/>
                  <a:pt x="3144046" y="374091"/>
                  <a:pt x="3154029" y="374091"/>
                </a:cubicBezTo>
                <a:cubicBezTo>
                  <a:pt x="3183978" y="374091"/>
                  <a:pt x="3156525" y="334267"/>
                  <a:pt x="3126576" y="338000"/>
                </a:cubicBezTo>
                <a:cubicBezTo>
                  <a:pt x="3087892" y="344223"/>
                  <a:pt x="3045464" y="372847"/>
                  <a:pt x="3024250" y="407693"/>
                </a:cubicBezTo>
                <a:cubicBezTo>
                  <a:pt x="3010524" y="428850"/>
                  <a:pt x="2993053" y="447518"/>
                  <a:pt x="2970592" y="438806"/>
                </a:cubicBezTo>
                <a:cubicBezTo>
                  <a:pt x="2943138" y="427605"/>
                  <a:pt x="2911942" y="403960"/>
                  <a:pt x="2911942" y="374091"/>
                </a:cubicBezTo>
                <a:lnTo>
                  <a:pt x="2911942" y="350445"/>
                </a:lnTo>
                <a:cubicBezTo>
                  <a:pt x="2911942" y="345467"/>
                  <a:pt x="2911942" y="341734"/>
                  <a:pt x="2908198" y="336756"/>
                </a:cubicBezTo>
                <a:cubicBezTo>
                  <a:pt x="2896967" y="318088"/>
                  <a:pt x="2858283" y="324310"/>
                  <a:pt x="2858283" y="294442"/>
                </a:cubicBezTo>
                <a:cubicBezTo>
                  <a:pt x="2858283" y="286975"/>
                  <a:pt x="2858283" y="278263"/>
                  <a:pt x="2859531" y="272041"/>
                </a:cubicBezTo>
                <a:cubicBezTo>
                  <a:pt x="2859531" y="264574"/>
                  <a:pt x="2863274" y="260840"/>
                  <a:pt x="2867018" y="258351"/>
                </a:cubicBezTo>
                <a:cubicBezTo>
                  <a:pt x="2886984" y="245906"/>
                  <a:pt x="2906950" y="228483"/>
                  <a:pt x="2918181" y="209815"/>
                </a:cubicBezTo>
                <a:cubicBezTo>
                  <a:pt x="2925668" y="198614"/>
                  <a:pt x="2935651" y="189903"/>
                  <a:pt x="2949378" y="188658"/>
                </a:cubicBezTo>
                <a:cubicBezTo>
                  <a:pt x="2991806" y="186169"/>
                  <a:pt x="3011771" y="206081"/>
                  <a:pt x="3029242" y="228483"/>
                </a:cubicBezTo>
                <a:cubicBezTo>
                  <a:pt x="3066678" y="277019"/>
                  <a:pt x="3087892" y="255862"/>
                  <a:pt x="3050456" y="208570"/>
                </a:cubicBezTo>
                <a:cubicBezTo>
                  <a:pt x="3029242" y="179946"/>
                  <a:pt x="3061686" y="138877"/>
                  <a:pt x="3095379" y="130166"/>
                </a:cubicBezTo>
                <a:cubicBezTo>
                  <a:pt x="3222662" y="94697"/>
                  <a:pt x="3363360" y="89719"/>
                  <a:pt x="3502810" y="91430"/>
                </a:cubicBezTo>
                <a:close/>
                <a:moveTo>
                  <a:pt x="4989692" y="1296"/>
                </a:moveTo>
                <a:cubicBezTo>
                  <a:pt x="5022090" y="7525"/>
                  <a:pt x="5076918" y="2542"/>
                  <a:pt x="5109317" y="5033"/>
                </a:cubicBezTo>
                <a:cubicBezTo>
                  <a:pt x="5130500" y="6279"/>
                  <a:pt x="5154176" y="13753"/>
                  <a:pt x="5176606" y="19981"/>
                </a:cubicBezTo>
                <a:cubicBezTo>
                  <a:pt x="5189067" y="24963"/>
                  <a:pt x="5200282" y="26209"/>
                  <a:pt x="5212742" y="24963"/>
                </a:cubicBezTo>
                <a:cubicBezTo>
                  <a:pt x="5258848" y="22472"/>
                  <a:pt x="5299969" y="24963"/>
                  <a:pt x="5331121" y="34928"/>
                </a:cubicBezTo>
                <a:cubicBezTo>
                  <a:pt x="5373488" y="48630"/>
                  <a:pt x="5379719" y="100946"/>
                  <a:pt x="5337352" y="112156"/>
                </a:cubicBezTo>
                <a:cubicBezTo>
                  <a:pt x="5319906" y="117139"/>
                  <a:pt x="5301215" y="120876"/>
                  <a:pt x="5283770" y="124613"/>
                </a:cubicBezTo>
                <a:cubicBezTo>
                  <a:pt x="5236418" y="138314"/>
                  <a:pt x="5257602" y="183157"/>
                  <a:pt x="5303707" y="165718"/>
                </a:cubicBezTo>
                <a:cubicBezTo>
                  <a:pt x="5331121" y="155753"/>
                  <a:pt x="5359781" y="145788"/>
                  <a:pt x="5388442" y="144543"/>
                </a:cubicBezTo>
                <a:cubicBezTo>
                  <a:pt x="5399656" y="144543"/>
                  <a:pt x="5410871" y="144543"/>
                  <a:pt x="5422086" y="145788"/>
                </a:cubicBezTo>
                <a:cubicBezTo>
                  <a:pt x="5423332" y="145788"/>
                  <a:pt x="5423332" y="145788"/>
                  <a:pt x="5424578" y="145788"/>
                </a:cubicBezTo>
                <a:cubicBezTo>
                  <a:pt x="5473176" y="154507"/>
                  <a:pt x="5520527" y="185648"/>
                  <a:pt x="5562894" y="209315"/>
                </a:cubicBezTo>
                <a:cubicBezTo>
                  <a:pt x="5581586" y="219280"/>
                  <a:pt x="5579094" y="252911"/>
                  <a:pt x="5561648" y="264122"/>
                </a:cubicBezTo>
                <a:cubicBezTo>
                  <a:pt x="5541711" y="277824"/>
                  <a:pt x="5495606" y="264122"/>
                  <a:pt x="5460715" y="264122"/>
                </a:cubicBezTo>
                <a:cubicBezTo>
                  <a:pt x="5447008" y="264122"/>
                  <a:pt x="5432055" y="264122"/>
                  <a:pt x="5418348" y="267859"/>
                </a:cubicBezTo>
                <a:cubicBezTo>
                  <a:pt x="5399656" y="274087"/>
                  <a:pt x="5393426" y="289034"/>
                  <a:pt x="5382211" y="300245"/>
                </a:cubicBezTo>
                <a:cubicBezTo>
                  <a:pt x="5366012" y="318929"/>
                  <a:pt x="5334860" y="333876"/>
                  <a:pt x="5348567" y="355052"/>
                </a:cubicBezTo>
                <a:cubicBezTo>
                  <a:pt x="5353551" y="362526"/>
                  <a:pt x="5358535" y="369999"/>
                  <a:pt x="5359781" y="379964"/>
                </a:cubicBezTo>
                <a:cubicBezTo>
                  <a:pt x="5361028" y="392420"/>
                  <a:pt x="5339844" y="397403"/>
                  <a:pt x="5328629" y="398649"/>
                </a:cubicBezTo>
                <a:cubicBezTo>
                  <a:pt x="5306200" y="403631"/>
                  <a:pt x="5319906" y="455947"/>
                  <a:pt x="5339844" y="463421"/>
                </a:cubicBezTo>
                <a:cubicBezTo>
                  <a:pt x="5354797" y="469649"/>
                  <a:pt x="5368504" y="475877"/>
                  <a:pt x="5377227" y="487087"/>
                </a:cubicBezTo>
                <a:cubicBezTo>
                  <a:pt x="5389688" y="500789"/>
                  <a:pt x="5373488" y="519473"/>
                  <a:pt x="5353551" y="519473"/>
                </a:cubicBezTo>
                <a:cubicBezTo>
                  <a:pt x="5338598" y="519473"/>
                  <a:pt x="5323645" y="520719"/>
                  <a:pt x="5311184" y="521965"/>
                </a:cubicBezTo>
                <a:cubicBezTo>
                  <a:pt x="5273801" y="525702"/>
                  <a:pt x="5253864" y="564316"/>
                  <a:pt x="5262586" y="601684"/>
                </a:cubicBezTo>
                <a:cubicBezTo>
                  <a:pt x="5276293" y="662719"/>
                  <a:pt x="5280032" y="728737"/>
                  <a:pt x="5235172" y="757386"/>
                </a:cubicBezTo>
                <a:cubicBezTo>
                  <a:pt x="5211496" y="773579"/>
                  <a:pt x="5197789" y="791018"/>
                  <a:pt x="5210250" y="815930"/>
                </a:cubicBezTo>
                <a:cubicBezTo>
                  <a:pt x="5218973" y="835860"/>
                  <a:pt x="5195297" y="855790"/>
                  <a:pt x="5174114" y="844580"/>
                </a:cubicBezTo>
                <a:cubicBezTo>
                  <a:pt x="5171622" y="843334"/>
                  <a:pt x="5166637" y="840843"/>
                  <a:pt x="5162899" y="839597"/>
                </a:cubicBezTo>
                <a:cubicBezTo>
                  <a:pt x="5152930" y="834615"/>
                  <a:pt x="5132993" y="835860"/>
                  <a:pt x="5137977" y="847071"/>
                </a:cubicBezTo>
                <a:cubicBezTo>
                  <a:pt x="5144207" y="859527"/>
                  <a:pt x="5174114" y="874475"/>
                  <a:pt x="5187821" y="891913"/>
                </a:cubicBezTo>
                <a:cubicBezTo>
                  <a:pt x="5202774" y="910597"/>
                  <a:pt x="5165391" y="923054"/>
                  <a:pt x="5141715" y="919317"/>
                </a:cubicBezTo>
                <a:cubicBezTo>
                  <a:pt x="5083149" y="910597"/>
                  <a:pt x="5050750" y="878211"/>
                  <a:pt x="5000907" y="860773"/>
                </a:cubicBezTo>
                <a:cubicBezTo>
                  <a:pt x="4956047" y="849562"/>
                  <a:pt x="4968508" y="891913"/>
                  <a:pt x="4936110" y="891913"/>
                </a:cubicBezTo>
                <a:cubicBezTo>
                  <a:pt x="4949817" y="893159"/>
                  <a:pt x="4964770" y="899387"/>
                  <a:pt x="4980969" y="906861"/>
                </a:cubicBezTo>
                <a:cubicBezTo>
                  <a:pt x="5032059" y="928036"/>
                  <a:pt x="5079411" y="962913"/>
                  <a:pt x="5029567" y="990317"/>
                </a:cubicBezTo>
                <a:cubicBezTo>
                  <a:pt x="4994676" y="1009001"/>
                  <a:pt x="4953555" y="1042633"/>
                  <a:pt x="4917418" y="1060072"/>
                </a:cubicBezTo>
                <a:cubicBezTo>
                  <a:pt x="4880036" y="1080001"/>
                  <a:pt x="4850130" y="1108651"/>
                  <a:pt x="4805270" y="1122352"/>
                </a:cubicBezTo>
                <a:cubicBezTo>
                  <a:pt x="4792809" y="1127335"/>
                  <a:pt x="4779102" y="1131072"/>
                  <a:pt x="4769134" y="1138545"/>
                </a:cubicBezTo>
                <a:cubicBezTo>
                  <a:pt x="4726766" y="1165949"/>
                  <a:pt x="4671938" y="1168440"/>
                  <a:pt x="4625833" y="1189616"/>
                </a:cubicBezTo>
                <a:cubicBezTo>
                  <a:pt x="4615864" y="1193353"/>
                  <a:pt x="4605895" y="1197089"/>
                  <a:pt x="4589696" y="1193353"/>
                </a:cubicBezTo>
                <a:cubicBezTo>
                  <a:pt x="4578481" y="1189616"/>
                  <a:pt x="4564774" y="1185879"/>
                  <a:pt x="4554806" y="1193353"/>
                </a:cubicBezTo>
                <a:cubicBezTo>
                  <a:pt x="4522407" y="1219511"/>
                  <a:pt x="4516177" y="1285528"/>
                  <a:pt x="4496239" y="1322897"/>
                </a:cubicBezTo>
                <a:cubicBezTo>
                  <a:pt x="4481286" y="1351546"/>
                  <a:pt x="4456364" y="1372722"/>
                  <a:pt x="4445149" y="1407599"/>
                </a:cubicBezTo>
                <a:cubicBezTo>
                  <a:pt x="4433935" y="1442476"/>
                  <a:pt x="4415243" y="1479845"/>
                  <a:pt x="4395306" y="1512231"/>
                </a:cubicBezTo>
                <a:cubicBezTo>
                  <a:pt x="4384091" y="1533406"/>
                  <a:pt x="4357923" y="1552091"/>
                  <a:pt x="4342970" y="1532161"/>
                </a:cubicBezTo>
                <a:cubicBezTo>
                  <a:pt x="4330509" y="1514722"/>
                  <a:pt x="4328017" y="1489810"/>
                  <a:pt x="4296864" y="1487318"/>
                </a:cubicBezTo>
                <a:lnTo>
                  <a:pt x="4243282" y="1487318"/>
                </a:lnTo>
                <a:cubicBezTo>
                  <a:pt x="4204654" y="1487318"/>
                  <a:pt x="4164779" y="1472371"/>
                  <a:pt x="4152318" y="1435002"/>
                </a:cubicBezTo>
                <a:cubicBezTo>
                  <a:pt x="4119919" y="1341581"/>
                  <a:pt x="4162286" y="1219511"/>
                  <a:pt x="4083783" y="1155984"/>
                </a:cubicBezTo>
                <a:cubicBezTo>
                  <a:pt x="4073814" y="1148510"/>
                  <a:pt x="4063845" y="1136054"/>
                  <a:pt x="4068830" y="1124844"/>
                </a:cubicBezTo>
                <a:cubicBezTo>
                  <a:pt x="4083783" y="1088721"/>
                  <a:pt x="4136118" y="1043879"/>
                  <a:pt x="4171009" y="1023949"/>
                </a:cubicBezTo>
                <a:cubicBezTo>
                  <a:pt x="4172255" y="1022703"/>
                  <a:pt x="4173501" y="1022703"/>
                  <a:pt x="4174747" y="1021457"/>
                </a:cubicBezTo>
                <a:cubicBezTo>
                  <a:pt x="4198423" y="1009001"/>
                  <a:pt x="4207146" y="977861"/>
                  <a:pt x="4182224" y="965405"/>
                </a:cubicBezTo>
                <a:cubicBezTo>
                  <a:pt x="4173501" y="960422"/>
                  <a:pt x="4162286" y="956685"/>
                  <a:pt x="4151072" y="952948"/>
                </a:cubicBezTo>
                <a:cubicBezTo>
                  <a:pt x="4098736" y="935510"/>
                  <a:pt x="4149826" y="921808"/>
                  <a:pt x="4166025" y="869492"/>
                </a:cubicBezTo>
                <a:cubicBezTo>
                  <a:pt x="4171009" y="857036"/>
                  <a:pt x="4163532" y="840843"/>
                  <a:pt x="4151072" y="833369"/>
                </a:cubicBezTo>
                <a:cubicBezTo>
                  <a:pt x="4137365" y="825895"/>
                  <a:pt x="4126150" y="840843"/>
                  <a:pt x="4111197" y="852053"/>
                </a:cubicBezTo>
                <a:cubicBezTo>
                  <a:pt x="4080044" y="878211"/>
                  <a:pt x="4045154" y="838352"/>
                  <a:pt x="4056369" y="799737"/>
                </a:cubicBezTo>
                <a:cubicBezTo>
                  <a:pt x="4058861" y="796001"/>
                  <a:pt x="4060107" y="791018"/>
                  <a:pt x="4061353" y="787281"/>
                </a:cubicBezTo>
                <a:cubicBezTo>
                  <a:pt x="4067583" y="769843"/>
                  <a:pt x="4066337" y="754895"/>
                  <a:pt x="4056369" y="738702"/>
                </a:cubicBezTo>
                <a:cubicBezTo>
                  <a:pt x="4027708" y="690123"/>
                  <a:pt x="3976619" y="634070"/>
                  <a:pt x="3923037" y="619123"/>
                </a:cubicBezTo>
                <a:cubicBezTo>
                  <a:pt x="3899361" y="611649"/>
                  <a:pt x="3879423" y="601684"/>
                  <a:pt x="3859486" y="590474"/>
                </a:cubicBezTo>
                <a:cubicBezTo>
                  <a:pt x="3847025" y="584246"/>
                  <a:pt x="3833318" y="575526"/>
                  <a:pt x="3819611" y="579263"/>
                </a:cubicBezTo>
                <a:cubicBezTo>
                  <a:pt x="3795935" y="585491"/>
                  <a:pt x="3799673" y="619123"/>
                  <a:pt x="3759799" y="609158"/>
                </a:cubicBezTo>
                <a:cubicBezTo>
                  <a:pt x="3737369" y="600439"/>
                  <a:pt x="3713693" y="594211"/>
                  <a:pt x="3693756" y="585491"/>
                </a:cubicBezTo>
                <a:cubicBezTo>
                  <a:pt x="3642666" y="561824"/>
                  <a:pt x="3663849" y="503280"/>
                  <a:pt x="3721170" y="504526"/>
                </a:cubicBezTo>
                <a:cubicBezTo>
                  <a:pt x="3738615" y="504526"/>
                  <a:pt x="3759799" y="505772"/>
                  <a:pt x="3778490" y="505772"/>
                </a:cubicBezTo>
                <a:cubicBezTo>
                  <a:pt x="3814627" y="507017"/>
                  <a:pt x="3844533" y="458438"/>
                  <a:pt x="3809642" y="462175"/>
                </a:cubicBezTo>
                <a:cubicBezTo>
                  <a:pt x="3800920" y="463421"/>
                  <a:pt x="3790951" y="465912"/>
                  <a:pt x="3782228" y="469649"/>
                </a:cubicBezTo>
                <a:cubicBezTo>
                  <a:pt x="3754814" y="479614"/>
                  <a:pt x="3717431" y="460929"/>
                  <a:pt x="3687525" y="460929"/>
                </a:cubicBezTo>
                <a:cubicBezTo>
                  <a:pt x="3681295" y="460929"/>
                  <a:pt x="3673818" y="462175"/>
                  <a:pt x="3668834" y="463421"/>
                </a:cubicBezTo>
                <a:cubicBezTo>
                  <a:pt x="3650142" y="469649"/>
                  <a:pt x="3632697" y="485842"/>
                  <a:pt x="3620236" y="473386"/>
                </a:cubicBezTo>
                <a:cubicBezTo>
                  <a:pt x="3602791" y="457193"/>
                  <a:pt x="3577869" y="428543"/>
                  <a:pt x="3597806" y="416087"/>
                </a:cubicBezTo>
                <a:cubicBezTo>
                  <a:pt x="3611514" y="404877"/>
                  <a:pt x="3628959" y="402385"/>
                  <a:pt x="3645158" y="403631"/>
                </a:cubicBezTo>
                <a:cubicBezTo>
                  <a:pt x="3668834" y="406122"/>
                  <a:pt x="3692510" y="403631"/>
                  <a:pt x="3713693" y="394912"/>
                </a:cubicBezTo>
                <a:cubicBezTo>
                  <a:pt x="3747338" y="379964"/>
                  <a:pt x="3792197" y="373736"/>
                  <a:pt x="3827088" y="358789"/>
                </a:cubicBezTo>
                <a:cubicBezTo>
                  <a:pt x="3849517" y="350069"/>
                  <a:pt x="3864470" y="320175"/>
                  <a:pt x="3840795" y="315192"/>
                </a:cubicBezTo>
                <a:cubicBezTo>
                  <a:pt x="3799673" y="306473"/>
                  <a:pt x="3822103" y="279069"/>
                  <a:pt x="3863224" y="269104"/>
                </a:cubicBezTo>
                <a:cubicBezTo>
                  <a:pt x="3979111" y="240455"/>
                  <a:pt x="4053876" y="173192"/>
                  <a:pt x="4177240" y="149525"/>
                </a:cubicBezTo>
                <a:cubicBezTo>
                  <a:pt x="4193439" y="147034"/>
                  <a:pt x="4210884" y="148279"/>
                  <a:pt x="4228329" y="150771"/>
                </a:cubicBezTo>
                <a:cubicBezTo>
                  <a:pt x="4314310" y="165718"/>
                  <a:pt x="4375368" y="148279"/>
                  <a:pt x="4468825" y="158244"/>
                </a:cubicBezTo>
                <a:cubicBezTo>
                  <a:pt x="4486270" y="159490"/>
                  <a:pt x="4506208" y="156999"/>
                  <a:pt x="4503716" y="140806"/>
                </a:cubicBezTo>
                <a:cubicBezTo>
                  <a:pt x="4501224" y="127104"/>
                  <a:pt x="4493747" y="109665"/>
                  <a:pt x="4487517" y="93472"/>
                </a:cubicBezTo>
                <a:cubicBezTo>
                  <a:pt x="4478794" y="69805"/>
                  <a:pt x="4486270" y="43647"/>
                  <a:pt x="4508700" y="34928"/>
                </a:cubicBezTo>
                <a:cubicBezTo>
                  <a:pt x="4542345" y="22472"/>
                  <a:pt x="4593434" y="26209"/>
                  <a:pt x="4642032" y="26209"/>
                </a:cubicBezTo>
                <a:cubicBezTo>
                  <a:pt x="4663216" y="26209"/>
                  <a:pt x="4684399" y="19981"/>
                  <a:pt x="4704337" y="16244"/>
                </a:cubicBezTo>
                <a:cubicBezTo>
                  <a:pt x="4774118" y="1296"/>
                  <a:pt x="4886266" y="24963"/>
                  <a:pt x="4949817" y="3788"/>
                </a:cubicBezTo>
                <a:cubicBezTo>
                  <a:pt x="4961032" y="51"/>
                  <a:pt x="4977231" y="-1195"/>
                  <a:pt x="4989692" y="1296"/>
                </a:cubicBezTo>
                <a:close/>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anose="00000500000000000000" pitchFamily="2" charset="0"/>
            </a:endParaRPr>
          </a:p>
        </p:txBody>
      </p:sp>
      <p:sp>
        <p:nvSpPr>
          <p:cNvPr id="4" name="TextBox 3">
            <a:extLst>
              <a:ext uri="{FF2B5EF4-FFF2-40B4-BE49-F238E27FC236}">
                <a16:creationId xmlns:a16="http://schemas.microsoft.com/office/drawing/2014/main" id="{9668D571-3B8C-2244-B4A5-3F508A9D60DD}"/>
              </a:ext>
            </a:extLst>
          </p:cNvPr>
          <p:cNvSpPr txBox="1"/>
          <p:nvPr/>
        </p:nvSpPr>
        <p:spPr>
          <a:xfrm>
            <a:off x="762000" y="329579"/>
            <a:ext cx="10668000" cy="661720"/>
          </a:xfrm>
          <a:prstGeom prst="rect">
            <a:avLst/>
          </a:prstGeom>
          <a:noFill/>
        </p:spPr>
        <p:txBody>
          <a:bodyPr wrap="square" rtlCol="0" anchor="b">
            <a:spAutoFit/>
          </a:bodyPr>
          <a:lstStyle/>
          <a:p>
            <a:pPr algn="ctr"/>
            <a:r>
              <a:rPr lang="en-US" sz="3700" b="1" spc="-145" dirty="0">
                <a:solidFill>
                  <a:schemeClr val="accent1"/>
                </a:solidFill>
                <a:latin typeface="Poppins" pitchFamily="2" charset="77"/>
                <a:cs typeface="Poppins" pitchFamily="2" charset="77"/>
              </a:rPr>
              <a:t>World Rowing Member Federation Survey</a:t>
            </a:r>
          </a:p>
        </p:txBody>
      </p:sp>
      <p:sp>
        <p:nvSpPr>
          <p:cNvPr id="5" name="TextBox 4">
            <a:extLst>
              <a:ext uri="{FF2B5EF4-FFF2-40B4-BE49-F238E27FC236}">
                <a16:creationId xmlns:a16="http://schemas.microsoft.com/office/drawing/2014/main" id="{CEB0E78F-F5A4-D84F-ACDB-3727BA2C77E4}"/>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Update 7 Dec 2021</a:t>
            </a:r>
          </a:p>
        </p:txBody>
      </p:sp>
      <p:sp>
        <p:nvSpPr>
          <p:cNvPr id="6" name="TextBox 5">
            <a:extLst>
              <a:ext uri="{FF2B5EF4-FFF2-40B4-BE49-F238E27FC236}">
                <a16:creationId xmlns:a16="http://schemas.microsoft.com/office/drawing/2014/main" id="{67DE51A7-A842-F645-A969-EF96AA2C0297}"/>
              </a:ext>
            </a:extLst>
          </p:cNvPr>
          <p:cNvSpPr txBox="1"/>
          <p:nvPr/>
        </p:nvSpPr>
        <p:spPr>
          <a:xfrm>
            <a:off x="762000" y="1266083"/>
            <a:ext cx="3898548" cy="1015663"/>
          </a:xfrm>
          <a:prstGeom prst="rect">
            <a:avLst/>
          </a:prstGeom>
          <a:noFill/>
        </p:spPr>
        <p:txBody>
          <a:bodyPr wrap="square" rtlCol="0" anchor="b">
            <a:spAutoFit/>
          </a:bodyPr>
          <a:lstStyle/>
          <a:p>
            <a:r>
              <a:rPr lang="en-US" sz="6000" b="1" spc="-250" dirty="0">
                <a:solidFill>
                  <a:schemeClr val="accent5"/>
                </a:solidFill>
                <a:latin typeface="Poppins" pitchFamily="2" charset="77"/>
                <a:cs typeface="Poppins" pitchFamily="2" charset="77"/>
              </a:rPr>
              <a:t>78%</a:t>
            </a:r>
          </a:p>
        </p:txBody>
      </p:sp>
      <p:sp>
        <p:nvSpPr>
          <p:cNvPr id="7" name="TextBox 6">
            <a:extLst>
              <a:ext uri="{FF2B5EF4-FFF2-40B4-BE49-F238E27FC236}">
                <a16:creationId xmlns:a16="http://schemas.microsoft.com/office/drawing/2014/main" id="{0276FC0C-3ADF-284E-91C3-7296EFE7D9E1}"/>
              </a:ext>
            </a:extLst>
          </p:cNvPr>
          <p:cNvSpPr txBox="1"/>
          <p:nvPr/>
        </p:nvSpPr>
        <p:spPr>
          <a:xfrm>
            <a:off x="776190" y="2187456"/>
            <a:ext cx="3898548" cy="568104"/>
          </a:xfrm>
          <a:prstGeom prst="rect">
            <a:avLst/>
          </a:prstGeom>
          <a:noFill/>
        </p:spPr>
        <p:txBody>
          <a:bodyPr wrap="square" rtlCol="0" anchor="t">
            <a:spAutoFit/>
          </a:bodyPr>
          <a:lstStyle/>
          <a:p>
            <a:pPr>
              <a:lnSpc>
                <a:spcPts val="1800"/>
              </a:lnSpc>
            </a:pPr>
            <a:r>
              <a:rPr lang="en-US" sz="2000" spc="-10" dirty="0">
                <a:latin typeface="Poppins" pitchFamily="2" charset="77"/>
                <a:cs typeface="Poppins" pitchFamily="2" charset="77"/>
              </a:rPr>
              <a:t>156 Member Federations</a:t>
            </a:r>
          </a:p>
          <a:p>
            <a:pPr>
              <a:lnSpc>
                <a:spcPts val="1800"/>
              </a:lnSpc>
            </a:pPr>
            <a:r>
              <a:rPr lang="en-US" sz="2000" spc="-10" dirty="0">
                <a:latin typeface="Poppins" pitchFamily="2" charset="77"/>
                <a:cs typeface="Poppins" pitchFamily="2" charset="77"/>
              </a:rPr>
              <a:t>121 responses</a:t>
            </a:r>
          </a:p>
        </p:txBody>
      </p:sp>
      <p:sp>
        <p:nvSpPr>
          <p:cNvPr id="8" name="TextBox 7">
            <a:extLst>
              <a:ext uri="{FF2B5EF4-FFF2-40B4-BE49-F238E27FC236}">
                <a16:creationId xmlns:a16="http://schemas.microsoft.com/office/drawing/2014/main" id="{2EC72609-BAFF-DC42-A1B4-33571E498E4C}"/>
              </a:ext>
            </a:extLst>
          </p:cNvPr>
          <p:cNvSpPr txBox="1"/>
          <p:nvPr/>
        </p:nvSpPr>
        <p:spPr>
          <a:xfrm>
            <a:off x="654258" y="3772235"/>
            <a:ext cx="3898548" cy="1754326"/>
          </a:xfrm>
          <a:prstGeom prst="rect">
            <a:avLst/>
          </a:prstGeom>
          <a:noFill/>
        </p:spPr>
        <p:txBody>
          <a:bodyPr wrap="square" rtlCol="0" anchor="b">
            <a:spAutoFit/>
          </a:bodyPr>
          <a:lstStyle/>
          <a:p>
            <a:pPr marL="857250" indent="-857250">
              <a:buFont typeface="Wingdings" panose="05000000000000000000" pitchFamily="2" charset="2"/>
              <a:buChar char="Ø"/>
            </a:pPr>
            <a:r>
              <a:rPr lang="en-US" sz="5400" b="1" spc="-250" dirty="0">
                <a:solidFill>
                  <a:schemeClr val="accent5"/>
                </a:solidFill>
                <a:latin typeface="Poppins" pitchFamily="2" charset="77"/>
                <a:cs typeface="Poppins" pitchFamily="2" charset="77"/>
              </a:rPr>
              <a:t>422000</a:t>
            </a:r>
          </a:p>
          <a:p>
            <a:r>
              <a:rPr lang="en-US" sz="5400" b="1" spc="-250" dirty="0">
                <a:solidFill>
                  <a:schemeClr val="accent5"/>
                </a:solidFill>
                <a:latin typeface="Poppins" pitchFamily="2" charset="77"/>
                <a:cs typeface="Poppins" pitchFamily="2" charset="77"/>
              </a:rPr>
              <a:t>rowers</a:t>
            </a:r>
          </a:p>
        </p:txBody>
      </p:sp>
      <p:graphicFrame>
        <p:nvGraphicFramePr>
          <p:cNvPr id="10" name="Chart 9">
            <a:extLst>
              <a:ext uri="{FF2B5EF4-FFF2-40B4-BE49-F238E27FC236}">
                <a16:creationId xmlns:a16="http://schemas.microsoft.com/office/drawing/2014/main" id="{333C66DA-7324-4041-9C16-191261D929ED}"/>
              </a:ext>
            </a:extLst>
          </p:cNvPr>
          <p:cNvGraphicFramePr/>
          <p:nvPr/>
        </p:nvGraphicFramePr>
        <p:xfrm>
          <a:off x="884815" y="3352800"/>
          <a:ext cx="3667991" cy="282287"/>
        </p:xfrm>
        <a:graphic>
          <a:graphicData uri="http://schemas.openxmlformats.org/drawingml/2006/chart">
            <c:chart xmlns:c="http://schemas.openxmlformats.org/drawingml/2006/chart" xmlns:r="http://schemas.openxmlformats.org/officeDocument/2006/relationships" r:id="rId2"/>
          </a:graphicData>
        </a:graphic>
      </p:graphicFrame>
      <p:sp>
        <p:nvSpPr>
          <p:cNvPr id="23" name="Freeform 22">
            <a:extLst>
              <a:ext uri="{FF2B5EF4-FFF2-40B4-BE49-F238E27FC236}">
                <a16:creationId xmlns:a16="http://schemas.microsoft.com/office/drawing/2014/main" id="{E2C978B1-23C8-A14B-A33C-4D67FFC7F29F}"/>
              </a:ext>
            </a:extLst>
          </p:cNvPr>
          <p:cNvSpPr>
            <a:spLocks noChangeArrowheads="1"/>
          </p:cNvSpPr>
          <p:nvPr/>
        </p:nvSpPr>
        <p:spPr bwMode="auto">
          <a:xfrm>
            <a:off x="751266" y="3198293"/>
            <a:ext cx="3940640" cy="595376"/>
          </a:xfrm>
          <a:custGeom>
            <a:avLst/>
            <a:gdLst>
              <a:gd name="connsiteX0" fmla="*/ 541396 w 7881279"/>
              <a:gd name="connsiteY0" fmla="*/ 384515 h 1190751"/>
              <a:gd name="connsiteX1" fmla="*/ 329582 w 7881279"/>
              <a:gd name="connsiteY1" fmla="*/ 595378 h 1190751"/>
              <a:gd name="connsiteX2" fmla="*/ 541396 w 7881279"/>
              <a:gd name="connsiteY2" fmla="*/ 806241 h 1190751"/>
              <a:gd name="connsiteX3" fmla="*/ 7334385 w 7881279"/>
              <a:gd name="connsiteY3" fmla="*/ 806241 h 1190751"/>
              <a:gd name="connsiteX4" fmla="*/ 7546199 w 7881279"/>
              <a:gd name="connsiteY4" fmla="*/ 595378 h 1190751"/>
              <a:gd name="connsiteX5" fmla="*/ 7334385 w 7881279"/>
              <a:gd name="connsiteY5" fmla="*/ 384515 h 1190751"/>
              <a:gd name="connsiteX6" fmla="*/ 303893 w 7881279"/>
              <a:gd name="connsiteY6" fmla="*/ 0 h 1190751"/>
              <a:gd name="connsiteX7" fmla="*/ 7576141 w 7881279"/>
              <a:gd name="connsiteY7" fmla="*/ 0 h 1190751"/>
              <a:gd name="connsiteX8" fmla="*/ 7881279 w 7881279"/>
              <a:gd name="connsiteY8" fmla="*/ 304524 h 1190751"/>
              <a:gd name="connsiteX9" fmla="*/ 7881279 w 7881279"/>
              <a:gd name="connsiteY9" fmla="*/ 887470 h 1190751"/>
              <a:gd name="connsiteX10" fmla="*/ 7576141 w 7881279"/>
              <a:gd name="connsiteY10" fmla="*/ 1190751 h 1190751"/>
              <a:gd name="connsiteX11" fmla="*/ 303893 w 7881279"/>
              <a:gd name="connsiteY11" fmla="*/ 1190751 h 1190751"/>
              <a:gd name="connsiteX12" fmla="*/ 0 w 7881279"/>
              <a:gd name="connsiteY12" fmla="*/ 887470 h 1190751"/>
              <a:gd name="connsiteX13" fmla="*/ 0 w 7881279"/>
              <a:gd name="connsiteY13" fmla="*/ 304524 h 1190751"/>
              <a:gd name="connsiteX14" fmla="*/ 303893 w 7881279"/>
              <a:gd name="connsiteY14" fmla="*/ 0 h 11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279" h="1190751">
                <a:moveTo>
                  <a:pt x="541396" y="384515"/>
                </a:moveTo>
                <a:cubicBezTo>
                  <a:pt x="424275" y="384515"/>
                  <a:pt x="329582" y="478783"/>
                  <a:pt x="329582" y="595378"/>
                </a:cubicBezTo>
                <a:cubicBezTo>
                  <a:pt x="329582" y="711973"/>
                  <a:pt x="424275" y="806241"/>
                  <a:pt x="541396" y="806241"/>
                </a:cubicBezTo>
                <a:lnTo>
                  <a:pt x="7334385" y="806241"/>
                </a:lnTo>
                <a:cubicBezTo>
                  <a:pt x="7450260" y="806241"/>
                  <a:pt x="7546199" y="711973"/>
                  <a:pt x="7546199" y="595378"/>
                </a:cubicBezTo>
                <a:cubicBezTo>
                  <a:pt x="7546199" y="478783"/>
                  <a:pt x="7450260" y="384515"/>
                  <a:pt x="7334385" y="384515"/>
                </a:cubicBezTo>
                <a:close/>
                <a:moveTo>
                  <a:pt x="303893" y="0"/>
                </a:moveTo>
                <a:lnTo>
                  <a:pt x="7576141" y="0"/>
                </a:lnTo>
                <a:cubicBezTo>
                  <a:pt x="7744278" y="0"/>
                  <a:pt x="7881279" y="136725"/>
                  <a:pt x="7881279" y="304524"/>
                </a:cubicBezTo>
                <a:lnTo>
                  <a:pt x="7881279" y="887470"/>
                </a:lnTo>
                <a:cubicBezTo>
                  <a:pt x="7881279" y="1054026"/>
                  <a:pt x="7744278" y="1190751"/>
                  <a:pt x="7576141" y="1190751"/>
                </a:cubicBezTo>
                <a:lnTo>
                  <a:pt x="303893" y="1190751"/>
                </a:lnTo>
                <a:cubicBezTo>
                  <a:pt x="137001" y="1190751"/>
                  <a:pt x="0" y="1054026"/>
                  <a:pt x="0" y="887470"/>
                </a:cubicBezTo>
                <a:lnTo>
                  <a:pt x="0" y="304524"/>
                </a:lnTo>
                <a:cubicBezTo>
                  <a:pt x="0" y="136725"/>
                  <a:pt x="137001" y="0"/>
                  <a:pt x="303893" y="0"/>
                </a:cubicBezTo>
                <a:close/>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anose="00000500000000000000" pitchFamily="2" charset="0"/>
            </a:endParaRPr>
          </a:p>
        </p:txBody>
      </p:sp>
    </p:spTree>
    <p:extLst>
      <p:ext uri="{BB962C8B-B14F-4D97-AF65-F5344CB8AC3E}">
        <p14:creationId xmlns:p14="http://schemas.microsoft.com/office/powerpoint/2010/main" val="310576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srcRect t="7187" r="76673" b="11956"/>
          <a:stretch>
            <a:fillRect/>
          </a:stretch>
        </p:blipFill>
        <p:spPr>
          <a:xfrm>
            <a:off x="10058400" y="-1"/>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868166" y="677614"/>
            <a:ext cx="9544692"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789276" y="1818664"/>
            <a:ext cx="8285898" cy="45288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2022 Primary Objectives</a:t>
            </a:r>
            <a:endParaRPr lang="en-US" sz="2000" b="1" dirty="0">
              <a:latin typeface="Arial" pitchFamily="34" charset="0"/>
              <a:cs typeface="Arial" pitchFamily="34" charset="0"/>
            </a:endParaRPr>
          </a:p>
          <a:p>
            <a:pPr marL="457200" lvl="0" indent="-457200" fontAlgn="base">
              <a:lnSpc>
                <a:spcPct val="150000"/>
              </a:lnSpc>
              <a:spcBef>
                <a:spcPct val="20000"/>
              </a:spcBef>
              <a:spcAft>
                <a:spcPct val="0"/>
              </a:spcAft>
              <a:buClr>
                <a:srgbClr val="1F497D">
                  <a:lumMod val="50000"/>
                </a:srgbClr>
              </a:buClr>
              <a:buAutoNum type="arabicPeriod"/>
              <a:defRPr/>
            </a:pPr>
            <a:r>
              <a:rPr lang="en-US" sz="2000" b="1" dirty="0">
                <a:latin typeface="Arial" pitchFamily="34" charset="0"/>
                <a:cs typeface="Arial" pitchFamily="34" charset="0"/>
              </a:rPr>
              <a:t>Coach Educators Roll out</a:t>
            </a:r>
          </a:p>
          <a:p>
            <a:pPr marL="457200" lvl="0" indent="-457200" fontAlgn="base">
              <a:lnSpc>
                <a:spcPct val="150000"/>
              </a:lnSpc>
              <a:spcBef>
                <a:spcPct val="20000"/>
              </a:spcBef>
              <a:spcAft>
                <a:spcPct val="0"/>
              </a:spcAft>
              <a:buClr>
                <a:srgbClr val="1F497D">
                  <a:lumMod val="50000"/>
                </a:srgbClr>
              </a:buClr>
              <a:buAutoNum type="arabicPeriod"/>
              <a:defRPr/>
            </a:pPr>
            <a:r>
              <a:rPr lang="en-US" sz="2000" b="1" dirty="0">
                <a:latin typeface="Arial" pitchFamily="34" charset="0"/>
                <a:cs typeface="Arial" pitchFamily="34" charset="0"/>
              </a:rPr>
              <a:t>Strengthen Coach Development </a:t>
            </a:r>
            <a:r>
              <a:rPr lang="en-US" sz="2000" b="1" dirty="0" err="1">
                <a:latin typeface="Arial" pitchFamily="34" charset="0"/>
                <a:cs typeface="Arial" pitchFamily="34" charset="0"/>
              </a:rPr>
              <a:t>Programme</a:t>
            </a:r>
            <a:endParaRPr lang="en-US" sz="2000" b="1" dirty="0">
              <a:latin typeface="Arial" pitchFamily="34" charset="0"/>
              <a:cs typeface="Arial" pitchFamily="34" charset="0"/>
            </a:endParaRPr>
          </a:p>
          <a:p>
            <a:pPr marL="457200" lvl="0" indent="-457200" fontAlgn="base">
              <a:lnSpc>
                <a:spcPct val="150000"/>
              </a:lnSpc>
              <a:spcBef>
                <a:spcPct val="20000"/>
              </a:spcBef>
              <a:spcAft>
                <a:spcPct val="0"/>
              </a:spcAft>
              <a:buClr>
                <a:srgbClr val="1F497D">
                  <a:lumMod val="50000"/>
                </a:srgbClr>
              </a:buClr>
              <a:buAutoNum type="arabicPeriod"/>
              <a:defRPr/>
            </a:pPr>
            <a:r>
              <a:rPr lang="en-US" sz="2000" b="1" dirty="0">
                <a:latin typeface="Arial" pitchFamily="34" charset="0"/>
                <a:cs typeface="Arial" pitchFamily="34" charset="0"/>
              </a:rPr>
              <a:t>Education and training aligned with Regional-Continental Calendars</a:t>
            </a:r>
          </a:p>
          <a:p>
            <a:pPr marL="457200" lvl="0" indent="-457200" fontAlgn="base">
              <a:lnSpc>
                <a:spcPct val="150000"/>
              </a:lnSpc>
              <a:spcBef>
                <a:spcPct val="20000"/>
              </a:spcBef>
              <a:spcAft>
                <a:spcPct val="0"/>
              </a:spcAft>
              <a:buClr>
                <a:srgbClr val="1F497D">
                  <a:lumMod val="50000"/>
                </a:srgbClr>
              </a:buClr>
              <a:buAutoNum type="arabicPeriod"/>
              <a:defRPr/>
            </a:pPr>
            <a:r>
              <a:rPr lang="en-US" sz="2000" b="1" dirty="0">
                <a:latin typeface="Arial" pitchFamily="34" charset="0"/>
                <a:cs typeface="Arial" pitchFamily="34" charset="0"/>
              </a:rPr>
              <a:t>Strengthen cooperation with Continental Confederations and Commissions </a:t>
            </a:r>
          </a:p>
          <a:p>
            <a:pPr marL="457200" indent="-457200" fontAlgn="base">
              <a:lnSpc>
                <a:spcPct val="150000"/>
              </a:lnSpc>
              <a:spcBef>
                <a:spcPct val="20000"/>
              </a:spcBef>
              <a:spcAft>
                <a:spcPct val="0"/>
              </a:spcAft>
              <a:buClr>
                <a:srgbClr val="1F497D">
                  <a:lumMod val="50000"/>
                </a:srgbClr>
              </a:buClr>
              <a:buFontTx/>
              <a:buAutoNum type="arabicPeriod"/>
              <a:defRPr/>
            </a:pPr>
            <a:r>
              <a:rPr lang="en-US" sz="2000" b="1" dirty="0" err="1">
                <a:latin typeface="Arial" pitchFamily="34" charset="0"/>
                <a:cs typeface="Arial" pitchFamily="34" charset="0"/>
              </a:rPr>
              <a:t>Individualised</a:t>
            </a:r>
            <a:r>
              <a:rPr lang="en-US" sz="2000" b="1" dirty="0">
                <a:latin typeface="Arial" pitchFamily="34" charset="0"/>
                <a:cs typeface="Arial" pitchFamily="34" charset="0"/>
              </a:rPr>
              <a:t> support to MF considering contexts and needs</a:t>
            </a:r>
          </a:p>
          <a:p>
            <a:pPr lvl="0" fontAlgn="base">
              <a:lnSpc>
                <a:spcPct val="150000"/>
              </a:lnSpc>
              <a:spcBef>
                <a:spcPct val="20000"/>
              </a:spcBef>
              <a:spcAft>
                <a:spcPct val="0"/>
              </a:spcAft>
              <a:buClr>
                <a:srgbClr val="1F497D">
                  <a:lumMod val="50000"/>
                </a:srgbClr>
              </a:buClr>
              <a:defRPr/>
            </a:pPr>
            <a:r>
              <a:rPr lang="en-US" sz="2000" b="1" dirty="0">
                <a:latin typeface="Arial" pitchFamily="34" charset="0"/>
                <a:cs typeface="Arial" pitchFamily="34" charset="0"/>
              </a:rPr>
              <a:t>(discipline based approach to rowing expansion)</a:t>
            </a:r>
          </a:p>
        </p:txBody>
      </p:sp>
      <p:pic>
        <p:nvPicPr>
          <p:cNvPr id="8" name="Picture 7">
            <a:extLst>
              <a:ext uri="{FF2B5EF4-FFF2-40B4-BE49-F238E27FC236}">
                <a16:creationId xmlns:a16="http://schemas.microsoft.com/office/drawing/2014/main" id="{976C463F-1703-44E0-8304-F50CD989348D}"/>
              </a:ext>
            </a:extLst>
          </p:cNvPr>
          <p:cNvPicPr>
            <a:picLocks noChangeAspect="1"/>
          </p:cNvPicPr>
          <p:nvPr/>
        </p:nvPicPr>
        <p:blipFill>
          <a:blip r:embed="rId3"/>
          <a:stretch>
            <a:fillRect/>
          </a:stretch>
        </p:blipFill>
        <p:spPr>
          <a:xfrm>
            <a:off x="9286058" y="4921320"/>
            <a:ext cx="2240679" cy="1890445"/>
          </a:xfrm>
          <a:prstGeom prst="rect">
            <a:avLst/>
          </a:prstGeom>
        </p:spPr>
      </p:pic>
    </p:spTree>
    <p:extLst>
      <p:ext uri="{BB962C8B-B14F-4D97-AF65-F5344CB8AC3E}">
        <p14:creationId xmlns:p14="http://schemas.microsoft.com/office/powerpoint/2010/main" val="330799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sp>
        <p:nvSpPr>
          <p:cNvPr id="9" name="TextBox 8">
            <a:extLst>
              <a:ext uri="{FF2B5EF4-FFF2-40B4-BE49-F238E27FC236}">
                <a16:creationId xmlns:a16="http://schemas.microsoft.com/office/drawing/2014/main" id="{73979D6E-EF7D-4CD7-B9CF-1178C994D5E8}"/>
              </a:ext>
            </a:extLst>
          </p:cNvPr>
          <p:cNvSpPr txBox="1"/>
          <p:nvPr/>
        </p:nvSpPr>
        <p:spPr>
          <a:xfrm>
            <a:off x="587898" y="407752"/>
            <a:ext cx="1023078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CH" sz="2400" b="1" i="0" u="none" strike="noStrike" cap="none" normalizeH="0" baseline="0" dirty="0">
                <a:ln>
                  <a:noFill/>
                </a:ln>
                <a:solidFill>
                  <a:srgbClr val="01447B"/>
                </a:solidFill>
                <a:effectLst/>
                <a:latin typeface="Arial" panose="020B0604020202020204" pitchFamily="34" charset="0"/>
                <a:ea typeface="Calibri" panose="020F0502020204030204" pitchFamily="34" charset="0"/>
                <a:cs typeface="Arial" panose="020B0604020202020204" pitchFamily="34" charset="0"/>
              </a:rPr>
              <a:t>Development Team meetings with the Exec Comm</a:t>
            </a:r>
            <a:endParaRPr kumimoji="0" lang="en-US" altLang="en-CH" sz="2400" b="0" i="0" u="none" strike="noStrike" cap="none" normalizeH="0" baseline="0" dirty="0">
              <a:ln>
                <a:noFill/>
              </a:ln>
              <a:solidFill>
                <a:srgbClr val="01447B"/>
              </a:solidFill>
              <a:effectLst/>
            </a:endParaRPr>
          </a:p>
        </p:txBody>
      </p:sp>
      <p:sp>
        <p:nvSpPr>
          <p:cNvPr id="11" name="TextBox 10">
            <a:extLst>
              <a:ext uri="{FF2B5EF4-FFF2-40B4-BE49-F238E27FC236}">
                <a16:creationId xmlns:a16="http://schemas.microsoft.com/office/drawing/2014/main" id="{D2C918F9-48C7-49FA-B8E3-9BE4252F2D02}"/>
              </a:ext>
            </a:extLst>
          </p:cNvPr>
          <p:cNvSpPr txBox="1"/>
          <p:nvPr/>
        </p:nvSpPr>
        <p:spPr>
          <a:xfrm>
            <a:off x="587899" y="1080198"/>
            <a:ext cx="9580653"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CH" sz="1800" b="0" i="0" u="none" strike="noStrike" cap="none" normalizeH="0" baseline="0" dirty="0">
                <a:ln>
                  <a:noFill/>
                </a:ln>
                <a:solidFill>
                  <a:srgbClr val="01447B"/>
                </a:solidFill>
                <a:effectLst/>
                <a:latin typeface="Arial" panose="020B0604020202020204" pitchFamily="34" charset="0"/>
                <a:ea typeface="Calibri" panose="020F0502020204030204" pitchFamily="34" charset="0"/>
                <a:cs typeface="Arial" panose="020B0604020202020204" pitchFamily="34" charset="0"/>
              </a:rPr>
              <a:t>Meetings with the Executive Committee and each Continental Rep highlighted much of the work in 2021 and the planning for 2022 for the development areas.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CH" dirty="0">
              <a:solidFill>
                <a:srgbClr val="01447B"/>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CH" sz="1800" b="0" i="0" u="none" strike="noStrike" cap="none" normalizeH="0" baseline="0" dirty="0">
                <a:ln>
                  <a:noFill/>
                </a:ln>
                <a:solidFill>
                  <a:srgbClr val="01447B"/>
                </a:solidFill>
                <a:effectLst/>
                <a:latin typeface="Arial" panose="020B0604020202020204" pitchFamily="34" charset="0"/>
                <a:ea typeface="Calibri" panose="020F0502020204030204" pitchFamily="34" charset="0"/>
                <a:cs typeface="Arial" panose="020B0604020202020204" pitchFamily="34" charset="0"/>
              </a:rPr>
              <a:t>This presentation will serve as an overview of other topics not covered and to provide the overall framework for the work in 2022 and the critical planning for future subject to the World Rowing strategic plan</a:t>
            </a:r>
          </a:p>
        </p:txBody>
      </p:sp>
      <p:pic>
        <p:nvPicPr>
          <p:cNvPr id="10" name="Picture 9">
            <a:extLst>
              <a:ext uri="{FF2B5EF4-FFF2-40B4-BE49-F238E27FC236}">
                <a16:creationId xmlns:a16="http://schemas.microsoft.com/office/drawing/2014/main" id="{1FC7366E-E716-436D-9AC6-520495C429F9}"/>
              </a:ext>
            </a:extLst>
          </p:cNvPr>
          <p:cNvPicPr>
            <a:picLocks noChangeAspect="1"/>
          </p:cNvPicPr>
          <p:nvPr/>
        </p:nvPicPr>
        <p:blipFill>
          <a:blip r:embed="rId5"/>
          <a:stretch>
            <a:fillRect/>
          </a:stretch>
        </p:blipFill>
        <p:spPr>
          <a:xfrm>
            <a:off x="1781249" y="2882908"/>
            <a:ext cx="5481361" cy="3465600"/>
          </a:xfrm>
          <a:prstGeom prst="rect">
            <a:avLst/>
          </a:prstGeom>
          <a:ln>
            <a:solidFill>
              <a:schemeClr val="accent1"/>
            </a:solidFill>
          </a:ln>
        </p:spPr>
      </p:pic>
      <p:sp>
        <p:nvSpPr>
          <p:cNvPr id="16" name="Rechthoek 16">
            <a:extLst>
              <a:ext uri="{FF2B5EF4-FFF2-40B4-BE49-F238E27FC236}">
                <a16:creationId xmlns:a16="http://schemas.microsoft.com/office/drawing/2014/main" id="{A693C70A-5570-4A3A-88B4-14C6A240B10C}"/>
              </a:ext>
            </a:extLst>
          </p:cNvPr>
          <p:cNvSpPr/>
          <p:nvPr/>
        </p:nvSpPr>
        <p:spPr>
          <a:xfrm>
            <a:off x="2889118" y="3399699"/>
            <a:ext cx="1010872" cy="503435"/>
          </a:xfrm>
          <a:prstGeom prst="rect">
            <a:avLst/>
          </a:prstGeom>
          <a:noFill/>
          <a:ln w="25400" cap="flat">
            <a:solidFill>
              <a:srgbClr val="FFFF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19">
            <a:extLst>
              <a:ext uri="{FF2B5EF4-FFF2-40B4-BE49-F238E27FC236}">
                <a16:creationId xmlns:a16="http://schemas.microsoft.com/office/drawing/2014/main" id="{B054FA1C-B338-2C47-9A80-5CEEBEC4FD44}"/>
              </a:ext>
            </a:extLst>
          </p:cNvPr>
          <p:cNvSpPr txBox="1"/>
          <p:nvPr/>
        </p:nvSpPr>
        <p:spPr>
          <a:xfrm>
            <a:off x="4636319" y="306186"/>
            <a:ext cx="2919390"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World Rowing</a:t>
            </a:r>
          </a:p>
        </p:txBody>
      </p:sp>
      <p:sp>
        <p:nvSpPr>
          <p:cNvPr id="321" name="TextBox 320">
            <a:extLst>
              <a:ext uri="{FF2B5EF4-FFF2-40B4-BE49-F238E27FC236}">
                <a16:creationId xmlns:a16="http://schemas.microsoft.com/office/drawing/2014/main" id="{56C3CFA3-4DFD-1142-9748-C9F9DF42E8A6}"/>
              </a:ext>
            </a:extLst>
          </p:cNvPr>
          <p:cNvSpPr txBox="1"/>
          <p:nvPr/>
        </p:nvSpPr>
        <p:spPr>
          <a:xfrm>
            <a:off x="4447957" y="787593"/>
            <a:ext cx="3296095"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Development </a:t>
            </a:r>
            <a:r>
              <a:rPr lang="en-US" sz="1200" spc="150" dirty="0" err="1">
                <a:solidFill>
                  <a:schemeClr val="bg1">
                    <a:lumMod val="65000"/>
                  </a:schemeClr>
                </a:solidFill>
                <a:latin typeface="Poppins Light" pitchFamily="2" charset="77"/>
                <a:cs typeface="Poppins Light" pitchFamily="2" charset="77"/>
              </a:rPr>
              <a:t>Programme</a:t>
            </a:r>
            <a:r>
              <a:rPr lang="en-US" sz="1200" spc="150" dirty="0">
                <a:solidFill>
                  <a:schemeClr val="bg1">
                    <a:lumMod val="65000"/>
                  </a:schemeClr>
                </a:solidFill>
                <a:latin typeface="Poppins Light" pitchFamily="2" charset="77"/>
                <a:cs typeface="Poppins Light" pitchFamily="2" charset="77"/>
              </a:rPr>
              <a:t> reach</a:t>
            </a:r>
          </a:p>
        </p:txBody>
      </p:sp>
      <p:pic>
        <p:nvPicPr>
          <p:cNvPr id="3" name="Picture 2">
            <a:extLst>
              <a:ext uri="{FF2B5EF4-FFF2-40B4-BE49-F238E27FC236}">
                <a16:creationId xmlns:a16="http://schemas.microsoft.com/office/drawing/2014/main" id="{A4A1FCB9-F1AE-4C6A-B66B-56DC7AEBC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1354"/>
          </a:xfrm>
          <a:prstGeom prst="rect">
            <a:avLst/>
          </a:prstGeom>
        </p:spPr>
      </p:pic>
    </p:spTree>
    <p:extLst>
      <p:ext uri="{BB962C8B-B14F-4D97-AF65-F5344CB8AC3E}">
        <p14:creationId xmlns:p14="http://schemas.microsoft.com/office/powerpoint/2010/main" val="276027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508286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dirty="0">
                <a:latin typeface="Arial" panose="020B0604020202020204" pitchFamily="34" charset="0"/>
                <a:cs typeface="Arial" panose="020B0604020202020204" pitchFamily="34" charset="0"/>
              </a:rPr>
              <a:t>1. </a:t>
            </a:r>
            <a:r>
              <a:rPr lang="fr-CH" sz="2000" b="1" dirty="0" err="1">
                <a:latin typeface="Arial" panose="020B0604020202020204" pitchFamily="34" charset="0"/>
                <a:cs typeface="Arial" panose="020B0604020202020204" pitchFamily="34" charset="0"/>
              </a:rPr>
              <a:t>Pathway</a:t>
            </a:r>
            <a:r>
              <a:rPr lang="fr-CH" sz="2000" b="1" dirty="0">
                <a:latin typeface="Arial" panose="020B0604020202020204" pitchFamily="34" charset="0"/>
                <a:cs typeface="Arial" panose="020B0604020202020204" pitchFamily="34" charset="0"/>
              </a:rPr>
              <a:t> to the </a:t>
            </a:r>
            <a:r>
              <a:rPr lang="fr-CH" sz="2000" b="1" dirty="0" err="1">
                <a:latin typeface="Arial" panose="020B0604020202020204" pitchFamily="34" charset="0"/>
                <a:cs typeface="Arial" panose="020B0604020202020204" pitchFamily="34" charset="0"/>
              </a:rPr>
              <a:t>Olympics</a:t>
            </a:r>
            <a:endParaRPr lang="fr-CH" sz="2000" b="1" dirty="0">
              <a:latin typeface="Arial" panose="020B0604020202020204" pitchFamily="34" charset="0"/>
              <a:cs typeface="Arial" panose="020B0604020202020204" pitchFamily="34" charset="0"/>
            </a:endParaRPr>
          </a:p>
          <a:p>
            <a:pPr>
              <a:lnSpc>
                <a:spcPct val="150000"/>
              </a:lnSpc>
            </a:pPr>
            <a:r>
              <a:rPr lang="fr-CH" sz="2000" b="1" dirty="0">
                <a:solidFill>
                  <a:schemeClr val="accent2"/>
                </a:solidFill>
                <a:latin typeface="Arial" panose="020B0604020202020204" pitchFamily="34" charset="0"/>
                <a:cs typeface="Arial" panose="020B0604020202020204" pitchFamily="34" charset="0"/>
              </a:rPr>
              <a:t>OPQR</a:t>
            </a:r>
          </a:p>
          <a:p>
            <a:pPr>
              <a:lnSpc>
                <a:spcPct val="150000"/>
              </a:lnSpc>
            </a:pPr>
            <a:r>
              <a:rPr lang="fr-CH" sz="2000" dirty="0">
                <a:latin typeface="Arial" panose="020B0604020202020204" pitchFamily="34" charset="0"/>
                <a:cs typeface="Arial" panose="020B0604020202020204" pitchFamily="34" charset="0"/>
              </a:rPr>
              <a:t>Liaison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MFs</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during</a:t>
            </a:r>
            <a:r>
              <a:rPr lang="fr-CH" sz="2000" dirty="0">
                <a:latin typeface="Arial" panose="020B0604020202020204" pitchFamily="34" charset="0"/>
                <a:cs typeface="Arial" panose="020B0604020202020204" pitchFamily="34" charset="0"/>
              </a:rPr>
              <a:t> OPQR </a:t>
            </a:r>
            <a:r>
              <a:rPr lang="fr-CH" sz="2000" dirty="0" err="1">
                <a:latin typeface="Arial" panose="020B0604020202020204" pitchFamily="34" charset="0"/>
                <a:cs typeface="Arial" panose="020B0604020202020204" pitchFamily="34" charset="0"/>
              </a:rPr>
              <a:t>decision</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making</a:t>
            </a:r>
            <a:r>
              <a:rPr lang="fr-CH" sz="2000" dirty="0">
                <a:latin typeface="Arial" panose="020B0604020202020204" pitchFamily="34" charset="0"/>
                <a:cs typeface="Arial" panose="020B0604020202020204" pitchFamily="34" charset="0"/>
              </a:rPr>
              <a:t> process</a:t>
            </a:r>
          </a:p>
          <a:p>
            <a:pPr>
              <a:lnSpc>
                <a:spcPct val="150000"/>
              </a:lnSpc>
            </a:pPr>
            <a:r>
              <a:rPr lang="fr-CH" sz="2000" dirty="0">
                <a:latin typeface="Arial" panose="020B0604020202020204" pitchFamily="34" charset="0"/>
                <a:cs typeface="Arial" panose="020B0604020202020204" pitchFamily="34" charset="0"/>
              </a:rPr>
              <a:t>Assist in </a:t>
            </a:r>
            <a:r>
              <a:rPr lang="fr-CH" sz="2000" dirty="0" err="1">
                <a:latin typeface="Arial" panose="020B0604020202020204" pitchFamily="34" charset="0"/>
                <a:cs typeface="Arial" panose="020B0604020202020204" pitchFamily="34" charset="0"/>
              </a:rPr>
              <a:t>getting</a:t>
            </a:r>
            <a:r>
              <a:rPr lang="fr-CH" sz="2000" dirty="0">
                <a:latin typeface="Arial" panose="020B0604020202020204" pitchFamily="34" charset="0"/>
                <a:cs typeface="Arial" panose="020B0604020202020204" pitchFamily="34" charset="0"/>
              </a:rPr>
              <a:t> teams to the </a:t>
            </a:r>
            <a:r>
              <a:rPr lang="fr-CH" sz="2000" dirty="0" err="1">
                <a:latin typeface="Arial" panose="020B0604020202020204" pitchFamily="34" charset="0"/>
                <a:cs typeface="Arial" panose="020B0604020202020204" pitchFamily="34" charset="0"/>
              </a:rPr>
              <a:t>three</a:t>
            </a:r>
            <a:r>
              <a:rPr lang="fr-CH" sz="2000" dirty="0">
                <a:latin typeface="Arial" panose="020B0604020202020204" pitchFamily="34" charset="0"/>
                <a:cs typeface="Arial" panose="020B0604020202020204" pitchFamily="34" charset="0"/>
              </a:rPr>
              <a:t> Continental OPQR</a:t>
            </a:r>
          </a:p>
          <a:p>
            <a:pPr>
              <a:lnSpc>
                <a:spcPct val="150000"/>
              </a:lnSpc>
            </a:pPr>
            <a:r>
              <a:rPr lang="fr-CH" sz="2000" dirty="0">
                <a:latin typeface="Arial" panose="020B0604020202020204" pitchFamily="34" charset="0"/>
                <a:cs typeface="Arial" panose="020B0604020202020204" pitchFamily="34" charset="0"/>
              </a:rPr>
              <a:t>Organise </a:t>
            </a:r>
            <a:r>
              <a:rPr lang="fr-CH" sz="2000" dirty="0" err="1">
                <a:latin typeface="Arial" panose="020B0604020202020204" pitchFamily="34" charset="0"/>
                <a:cs typeface="Arial" panose="020B0604020202020204" pitchFamily="34" charset="0"/>
              </a:rPr>
              <a:t>equipment</a:t>
            </a:r>
            <a:endParaRPr lang="fr-CH" sz="2000" dirty="0">
              <a:latin typeface="Arial" panose="020B0604020202020204" pitchFamily="34" charset="0"/>
              <a:cs typeface="Arial" panose="020B0604020202020204" pitchFamily="34" charset="0"/>
            </a:endParaRPr>
          </a:p>
          <a:p>
            <a:pPr>
              <a:lnSpc>
                <a:spcPct val="150000"/>
              </a:lnSpc>
            </a:pPr>
            <a:r>
              <a:rPr lang="fr-CH" sz="2000" dirty="0">
                <a:latin typeface="Arial" panose="020B0604020202020204" pitchFamily="34" charset="0"/>
                <a:cs typeface="Arial" panose="020B0604020202020204" pitchFamily="34" charset="0"/>
              </a:rPr>
              <a:t>Project management - OPQR </a:t>
            </a:r>
            <a:r>
              <a:rPr lang="fr-CH" sz="2000" dirty="0" err="1">
                <a:latin typeface="Arial" panose="020B0604020202020204" pitchFamily="34" charset="0"/>
                <a:cs typeface="Arial" panose="020B0604020202020204" pitchFamily="34" charset="0"/>
              </a:rPr>
              <a:t>Working</a:t>
            </a:r>
            <a:r>
              <a:rPr lang="fr-CH" sz="2000" dirty="0">
                <a:latin typeface="Arial" panose="020B0604020202020204" pitchFamily="34" charset="0"/>
                <a:cs typeface="Arial" panose="020B0604020202020204" pitchFamily="34" charset="0"/>
              </a:rPr>
              <a:t> Groups </a:t>
            </a:r>
          </a:p>
          <a:p>
            <a:pPr>
              <a:lnSpc>
                <a:spcPct val="150000"/>
              </a:lnSpc>
            </a:pPr>
            <a:r>
              <a:rPr lang="fr-CH" sz="2000" b="1" dirty="0">
                <a:solidFill>
                  <a:schemeClr val="accent2"/>
                </a:solidFill>
                <a:latin typeface="Arial" panose="020B0604020202020204" pitchFamily="34" charset="0"/>
                <a:cs typeface="Arial" panose="020B0604020202020204" pitchFamily="34" charset="0"/>
              </a:rPr>
              <a:t>OS </a:t>
            </a:r>
            <a:r>
              <a:rPr lang="fr-CH" sz="2000" b="1" dirty="0" err="1">
                <a:solidFill>
                  <a:schemeClr val="accent2"/>
                </a:solidFill>
                <a:latin typeface="Arial" panose="020B0604020202020204" pitchFamily="34" charset="0"/>
                <a:cs typeface="Arial" panose="020B0604020202020204" pitchFamily="34" charset="0"/>
              </a:rPr>
              <a:t>Scholarships</a:t>
            </a:r>
            <a:endParaRPr lang="fr-CH" sz="2000" b="1" dirty="0">
              <a:solidFill>
                <a:schemeClr val="accent2"/>
              </a:solidFill>
              <a:latin typeface="Arial" panose="020B0604020202020204" pitchFamily="34" charset="0"/>
              <a:cs typeface="Arial" panose="020B0604020202020204" pitchFamily="34" charset="0"/>
            </a:endParaRPr>
          </a:p>
          <a:p>
            <a:pPr>
              <a:lnSpc>
                <a:spcPct val="150000"/>
              </a:lnSpc>
            </a:pPr>
            <a:r>
              <a:rPr lang="fr-CH" sz="2000" dirty="0">
                <a:latin typeface="Arial" panose="020B0604020202020204" pitchFamily="34" charset="0"/>
                <a:cs typeface="Arial" panose="020B0604020202020204" pitchFamily="34" charset="0"/>
              </a:rPr>
              <a:t>BEN, LBA, NAM, TOGO, VAN, KIR </a:t>
            </a: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spTree>
    <p:extLst>
      <p:ext uri="{BB962C8B-B14F-4D97-AF65-F5344CB8AC3E}">
        <p14:creationId xmlns:p14="http://schemas.microsoft.com/office/powerpoint/2010/main" val="2883091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36978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marL="457200" indent="-457200">
              <a:lnSpc>
                <a:spcPct val="150000"/>
              </a:lnSpc>
              <a:buAutoNum type="arabicPeriod"/>
            </a:pPr>
            <a:r>
              <a:rPr lang="fr-CH" sz="2000" b="1" dirty="0" err="1">
                <a:latin typeface="Arial" panose="020B0604020202020204" pitchFamily="34" charset="0"/>
                <a:cs typeface="Arial" panose="020B0604020202020204" pitchFamily="34" charset="0"/>
              </a:rPr>
              <a:t>Pathway</a:t>
            </a:r>
            <a:r>
              <a:rPr lang="fr-CH" sz="2000" b="1" dirty="0">
                <a:latin typeface="Arial" panose="020B0604020202020204" pitchFamily="34" charset="0"/>
                <a:cs typeface="Arial" panose="020B0604020202020204" pitchFamily="34" charset="0"/>
              </a:rPr>
              <a:t> to the </a:t>
            </a:r>
            <a:r>
              <a:rPr lang="fr-CH" sz="2000" b="1" dirty="0" err="1">
                <a:latin typeface="Arial" panose="020B0604020202020204" pitchFamily="34" charset="0"/>
                <a:cs typeface="Arial" panose="020B0604020202020204" pitchFamily="34" charset="0"/>
              </a:rPr>
              <a:t>Olympics</a:t>
            </a:r>
            <a:endParaRPr lang="fr-CH" sz="2000" b="1" dirty="0">
              <a:latin typeface="Arial" panose="020B0604020202020204" pitchFamily="34" charset="0"/>
              <a:cs typeface="Arial" panose="020B0604020202020204" pitchFamily="34" charset="0"/>
            </a:endParaRPr>
          </a:p>
          <a:p>
            <a:pPr>
              <a:lnSpc>
                <a:spcPct val="150000"/>
              </a:lnSpc>
            </a:pPr>
            <a:r>
              <a:rPr lang="fr-CH" sz="2000" b="1" dirty="0">
                <a:solidFill>
                  <a:schemeClr val="accent2"/>
                </a:solidFill>
                <a:latin typeface="Arial" panose="020B0604020202020204" pitchFamily="34" charset="0"/>
                <a:cs typeface="Arial" panose="020B0604020202020204" pitchFamily="34" charset="0"/>
              </a:rPr>
              <a:t>Tripartite</a:t>
            </a:r>
            <a:r>
              <a:rPr lang="fr-CH" sz="2000" b="1" dirty="0">
                <a:latin typeface="Arial" panose="020B0604020202020204" pitchFamily="34" charset="0"/>
                <a:cs typeface="Arial" panose="020B0604020202020204" pitchFamily="34" charset="0"/>
              </a:rPr>
              <a:t> </a:t>
            </a:r>
          </a:p>
          <a:p>
            <a:pPr>
              <a:lnSpc>
                <a:spcPct val="150000"/>
              </a:lnSpc>
            </a:pPr>
            <a:r>
              <a:rPr lang="fr-CH" sz="2000" dirty="0">
                <a:latin typeface="Arial" panose="020B0604020202020204" pitchFamily="34" charset="0"/>
                <a:cs typeface="Arial" panose="020B0604020202020204" pitchFamily="34" charset="0"/>
              </a:rPr>
              <a:t>Liaison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OS and </a:t>
            </a:r>
            <a:r>
              <a:rPr lang="fr-CH" sz="2000" dirty="0" err="1">
                <a:latin typeface="Arial" panose="020B0604020202020204" pitchFamily="34" charset="0"/>
                <a:cs typeface="Arial" panose="020B0604020202020204" pitchFamily="34" charset="0"/>
              </a:rPr>
              <a:t>project</a:t>
            </a:r>
            <a:r>
              <a:rPr lang="fr-CH" sz="2000" dirty="0">
                <a:latin typeface="Arial" panose="020B0604020202020204" pitchFamily="34" charset="0"/>
                <a:cs typeface="Arial" panose="020B0604020202020204" pitchFamily="34" charset="0"/>
              </a:rPr>
              <a:t> management</a:t>
            </a:r>
          </a:p>
          <a:p>
            <a:pPr>
              <a:lnSpc>
                <a:spcPct val="150000"/>
              </a:lnSpc>
            </a:pPr>
            <a:r>
              <a:rPr lang="fr-CH" sz="2000" dirty="0">
                <a:latin typeface="Arial" panose="020B0604020202020204" pitchFamily="34" charset="0"/>
                <a:cs typeface="Arial" panose="020B0604020202020204" pitchFamily="34" charset="0"/>
              </a:rPr>
              <a:t>Bipartite (timeline and process </a:t>
            </a:r>
            <a:r>
              <a:rPr lang="fr-CH" sz="2000" dirty="0" err="1">
                <a:latin typeface="Arial" panose="020B0604020202020204" pitchFamily="34" charset="0"/>
                <a:cs typeface="Arial" panose="020B0604020202020204" pitchFamily="34" charset="0"/>
              </a:rPr>
              <a:t>development</a:t>
            </a:r>
            <a:r>
              <a:rPr lang="fr-CH" sz="2000" dirty="0">
                <a:latin typeface="Arial" panose="020B0604020202020204" pitchFamily="34" charset="0"/>
                <a:cs typeface="Arial" panose="020B0604020202020204" pitchFamily="34" charset="0"/>
              </a:rPr>
              <a:t>)</a:t>
            </a:r>
          </a:p>
          <a:p>
            <a:pPr>
              <a:lnSpc>
                <a:spcPct val="150000"/>
              </a:lnSpc>
            </a:pPr>
            <a:r>
              <a:rPr lang="fr-CH" sz="2000" b="1" dirty="0">
                <a:solidFill>
                  <a:schemeClr val="accent2"/>
                </a:solidFill>
                <a:latin typeface="Arial" panose="020B0604020202020204" pitchFamily="34" charset="0"/>
                <a:cs typeface="Arial" panose="020B0604020202020204" pitchFamily="34" charset="0"/>
              </a:rPr>
              <a:t>OG and PG </a:t>
            </a:r>
            <a:r>
              <a:rPr lang="fr-CH" sz="2000" b="1" dirty="0" err="1">
                <a:solidFill>
                  <a:schemeClr val="accent2"/>
                </a:solidFill>
                <a:latin typeface="Arial" panose="020B0604020202020204" pitchFamily="34" charset="0"/>
                <a:cs typeface="Arial" panose="020B0604020202020204" pitchFamily="34" charset="0"/>
              </a:rPr>
              <a:t>Boats</a:t>
            </a:r>
            <a:r>
              <a:rPr lang="fr-CH" sz="2000" b="1" dirty="0">
                <a:solidFill>
                  <a:schemeClr val="accent2"/>
                </a:solidFill>
                <a:latin typeface="Arial" panose="020B0604020202020204" pitchFamily="34" charset="0"/>
                <a:cs typeface="Arial" panose="020B0604020202020204" pitchFamily="34" charset="0"/>
              </a:rPr>
              <a:t> </a:t>
            </a:r>
          </a:p>
          <a:p>
            <a:pPr>
              <a:lnSpc>
                <a:spcPct val="150000"/>
              </a:lnSpc>
            </a:pPr>
            <a:r>
              <a:rPr lang="fr-CH" sz="2000" dirty="0" err="1">
                <a:latin typeface="Arial" panose="020B0604020202020204" pitchFamily="34" charset="0"/>
                <a:cs typeface="Arial" panose="020B0604020202020204" pitchFamily="34" charset="0"/>
              </a:rPr>
              <a:t>Freight</a:t>
            </a:r>
            <a:r>
              <a:rPr lang="fr-CH" sz="2000" dirty="0">
                <a:latin typeface="Arial" panose="020B0604020202020204" pitchFamily="34" charset="0"/>
                <a:cs typeface="Arial" panose="020B0604020202020204" pitchFamily="34" charset="0"/>
              </a:rPr>
              <a:t> Support Plan support  </a:t>
            </a: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3"/>
          <a:stretch>
            <a:fillRect/>
          </a:stretch>
        </p:blipFill>
        <p:spPr>
          <a:xfrm>
            <a:off x="9286058" y="4921320"/>
            <a:ext cx="2240679" cy="1890445"/>
          </a:xfrm>
          <a:prstGeom prst="rect">
            <a:avLst/>
          </a:prstGeom>
        </p:spPr>
      </p:pic>
    </p:spTree>
    <p:extLst>
      <p:ext uri="{BB962C8B-B14F-4D97-AF65-F5344CB8AC3E}">
        <p14:creationId xmlns:p14="http://schemas.microsoft.com/office/powerpoint/2010/main" val="2367412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18512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dirty="0">
                <a:latin typeface="Arial" panose="020B0604020202020204" pitchFamily="34" charset="0"/>
                <a:cs typeface="Arial" panose="020B0604020202020204" pitchFamily="34" charset="0"/>
              </a:rPr>
              <a:t>1. </a:t>
            </a:r>
            <a:r>
              <a:rPr lang="fr-CH" sz="2000" b="1" dirty="0" err="1">
                <a:latin typeface="Arial" panose="020B0604020202020204" pitchFamily="34" charset="0"/>
                <a:cs typeface="Arial" panose="020B0604020202020204" pitchFamily="34" charset="0"/>
              </a:rPr>
              <a:t>Pathway</a:t>
            </a:r>
            <a:r>
              <a:rPr lang="fr-CH" sz="2000" b="1" dirty="0">
                <a:latin typeface="Arial" panose="020B0604020202020204" pitchFamily="34" charset="0"/>
                <a:cs typeface="Arial" panose="020B0604020202020204" pitchFamily="34" charset="0"/>
              </a:rPr>
              <a:t> to the </a:t>
            </a:r>
            <a:r>
              <a:rPr lang="fr-CH" sz="2000" b="1" dirty="0" err="1">
                <a:latin typeface="Arial" panose="020B0604020202020204" pitchFamily="34" charset="0"/>
                <a:cs typeface="Arial" panose="020B0604020202020204" pitchFamily="34" charset="0"/>
              </a:rPr>
              <a:t>Olympics</a:t>
            </a: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graphicFrame>
        <p:nvGraphicFramePr>
          <p:cNvPr id="9" name="Chart 8">
            <a:extLst>
              <a:ext uri="{FF2B5EF4-FFF2-40B4-BE49-F238E27FC236}">
                <a16:creationId xmlns:a16="http://schemas.microsoft.com/office/drawing/2014/main" id="{12102FCB-A0EE-4710-ABAB-E95D6DAFD578}"/>
              </a:ext>
            </a:extLst>
          </p:cNvPr>
          <p:cNvGraphicFramePr>
            <a:graphicFrameLocks/>
          </p:cNvGraphicFramePr>
          <p:nvPr>
            <p:extLst>
              <p:ext uri="{D42A27DB-BD31-4B8C-83A1-F6EECF244321}">
                <p14:modId xmlns:p14="http://schemas.microsoft.com/office/powerpoint/2010/main" val="1663280848"/>
              </p:ext>
            </p:extLst>
          </p:nvPr>
        </p:nvGraphicFramePr>
        <p:xfrm>
          <a:off x="2353985" y="2321073"/>
          <a:ext cx="6134436" cy="45369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5789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185121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dirty="0">
                <a:latin typeface="Arial" panose="020B0604020202020204" pitchFamily="34" charset="0"/>
                <a:cs typeface="Arial" panose="020B0604020202020204" pitchFamily="34" charset="0"/>
              </a:rPr>
              <a:t>1. </a:t>
            </a:r>
            <a:r>
              <a:rPr lang="fr-CH" sz="2000" b="1" dirty="0" err="1">
                <a:latin typeface="Arial" panose="020B0604020202020204" pitchFamily="34" charset="0"/>
                <a:cs typeface="Arial" panose="020B0604020202020204" pitchFamily="34" charset="0"/>
              </a:rPr>
              <a:t>Pathway</a:t>
            </a:r>
            <a:r>
              <a:rPr lang="fr-CH" sz="2000" b="1" dirty="0">
                <a:latin typeface="Arial" panose="020B0604020202020204" pitchFamily="34" charset="0"/>
                <a:cs typeface="Arial" panose="020B0604020202020204" pitchFamily="34" charset="0"/>
              </a:rPr>
              <a:t> to the </a:t>
            </a:r>
            <a:r>
              <a:rPr lang="fr-CH" sz="2000" b="1" dirty="0" err="1">
                <a:latin typeface="Arial" panose="020B0604020202020204" pitchFamily="34" charset="0"/>
                <a:cs typeface="Arial" panose="020B0604020202020204" pitchFamily="34" charset="0"/>
              </a:rPr>
              <a:t>Paralympics</a:t>
            </a: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B39AD0A-9487-485E-9E8C-037C1AABB051}"/>
              </a:ext>
            </a:extLst>
          </p:cNvPr>
          <p:cNvPicPr>
            <a:picLocks noChangeAspect="1"/>
          </p:cNvPicPr>
          <p:nvPr/>
        </p:nvPicPr>
        <p:blipFill>
          <a:blip r:embed="rId4"/>
          <a:stretch>
            <a:fillRect/>
          </a:stretch>
        </p:blipFill>
        <p:spPr>
          <a:xfrm>
            <a:off x="9286058" y="4921320"/>
            <a:ext cx="2240679" cy="1890445"/>
          </a:xfrm>
          <a:prstGeom prst="rect">
            <a:avLst/>
          </a:prstGeom>
        </p:spPr>
      </p:pic>
      <p:graphicFrame>
        <p:nvGraphicFramePr>
          <p:cNvPr id="12" name="Chart 11">
            <a:extLst>
              <a:ext uri="{FF2B5EF4-FFF2-40B4-BE49-F238E27FC236}">
                <a16:creationId xmlns:a16="http://schemas.microsoft.com/office/drawing/2014/main" id="{BE5D675E-BF77-4297-A75C-98905039EE9A}"/>
              </a:ext>
            </a:extLst>
          </p:cNvPr>
          <p:cNvGraphicFramePr>
            <a:graphicFrameLocks/>
          </p:cNvGraphicFramePr>
          <p:nvPr>
            <p:extLst>
              <p:ext uri="{D42A27DB-BD31-4B8C-83A1-F6EECF244321}">
                <p14:modId xmlns:p14="http://schemas.microsoft.com/office/powerpoint/2010/main" val="901987422"/>
              </p:ext>
            </p:extLst>
          </p:nvPr>
        </p:nvGraphicFramePr>
        <p:xfrm>
          <a:off x="1445342" y="2327366"/>
          <a:ext cx="7315200" cy="4076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964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18512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marL="457200" indent="-457200">
              <a:lnSpc>
                <a:spcPct val="150000"/>
              </a:lnSpc>
              <a:buAutoNum type="arabicPeriod"/>
            </a:pPr>
            <a:r>
              <a:rPr lang="fr-CH" sz="2000" b="1" dirty="0" err="1">
                <a:latin typeface="Arial" panose="020B0604020202020204" pitchFamily="34" charset="0"/>
                <a:cs typeface="Arial" panose="020B0604020202020204" pitchFamily="34" charset="0"/>
              </a:rPr>
              <a:t>Improved</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quality</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from</a:t>
            </a:r>
            <a:r>
              <a:rPr lang="fr-CH" sz="2000" b="1" dirty="0">
                <a:latin typeface="Arial" panose="020B0604020202020204" pitchFamily="34" charset="0"/>
                <a:cs typeface="Arial" panose="020B0604020202020204" pitchFamily="34" charset="0"/>
              </a:rPr>
              <a:t> dev nations</a:t>
            </a: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FE7BF89-8C1B-45E9-837C-790342D5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164" y="1334507"/>
            <a:ext cx="6567126" cy="4716069"/>
          </a:xfrm>
          <a:prstGeom prst="rect">
            <a:avLst/>
          </a:prstGeom>
        </p:spPr>
      </p:pic>
    </p:spTree>
    <p:extLst>
      <p:ext uri="{BB962C8B-B14F-4D97-AF65-F5344CB8AC3E}">
        <p14:creationId xmlns:p14="http://schemas.microsoft.com/office/powerpoint/2010/main" val="4143241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2"/>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Report from Development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428467"/>
            <a:ext cx="8682610" cy="369787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endParaRPr lang="fr-CH" sz="2000" b="1" dirty="0">
              <a:latin typeface="Arial" panose="020B0604020202020204" pitchFamily="34" charset="0"/>
              <a:cs typeface="Arial" panose="020B0604020202020204" pitchFamily="34" charset="0"/>
            </a:endParaRPr>
          </a:p>
          <a:p>
            <a:pPr>
              <a:lnSpc>
                <a:spcPct val="150000"/>
              </a:lnSpc>
            </a:pPr>
            <a:r>
              <a:rPr lang="fr-CH" sz="2000" b="1" dirty="0">
                <a:latin typeface="Arial" panose="020B0604020202020204" pitchFamily="34" charset="0"/>
                <a:cs typeface="Arial" panose="020B0604020202020204" pitchFamily="34" charset="0"/>
              </a:rPr>
              <a:t>2. MF Support</a:t>
            </a:r>
          </a:p>
          <a:p>
            <a:pPr>
              <a:lnSpc>
                <a:spcPct val="150000"/>
              </a:lnSpc>
            </a:pPr>
            <a:r>
              <a:rPr lang="fr-CH" sz="2000" b="1" dirty="0">
                <a:solidFill>
                  <a:schemeClr val="accent2"/>
                </a:solidFill>
                <a:latin typeface="Arial" panose="020B0604020202020204" pitchFamily="34" charset="0"/>
                <a:cs typeface="Arial" panose="020B0604020202020204" pitchFamily="34" charset="0"/>
              </a:rPr>
              <a:t>DP Event support and training camps</a:t>
            </a:r>
          </a:p>
          <a:p>
            <a:pPr>
              <a:lnSpc>
                <a:spcPct val="150000"/>
              </a:lnSpc>
            </a:pPr>
            <a:r>
              <a:rPr lang="fr-CH" sz="2000" dirty="0">
                <a:latin typeface="Arial" panose="020B0604020202020204" pitchFamily="34" charset="0"/>
                <a:cs typeface="Arial" panose="020B0604020202020204" pitchFamily="34" charset="0"/>
              </a:rPr>
              <a:t>Worlds (U23+Juniors) </a:t>
            </a:r>
          </a:p>
          <a:p>
            <a:pPr>
              <a:lnSpc>
                <a:spcPct val="150000"/>
              </a:lnSpc>
            </a:pPr>
            <a:r>
              <a:rPr lang="fr-CH" sz="2000" dirty="0">
                <a:latin typeface="Arial" panose="020B0604020202020204" pitchFamily="34" charset="0"/>
                <a:cs typeface="Arial" panose="020B0604020202020204" pitchFamily="34" charset="0"/>
              </a:rPr>
              <a:t>Four Continental Games and </a:t>
            </a:r>
            <a:r>
              <a:rPr lang="fr-CH" sz="2000" dirty="0" err="1">
                <a:latin typeface="Arial" panose="020B0604020202020204" pitchFamily="34" charset="0"/>
                <a:cs typeface="Arial" panose="020B0604020202020204" pitchFamily="34" charset="0"/>
              </a:rPr>
              <a:t>Chps</a:t>
            </a:r>
            <a:r>
              <a:rPr lang="fr-CH" sz="2000" dirty="0">
                <a:latin typeface="Arial" panose="020B0604020202020204" pitchFamily="34" charset="0"/>
                <a:cs typeface="Arial" panose="020B0604020202020204" pitchFamily="34" charset="0"/>
              </a:rPr>
              <a:t> </a:t>
            </a:r>
          </a:p>
          <a:p>
            <a:pPr>
              <a:lnSpc>
                <a:spcPct val="150000"/>
              </a:lnSpc>
            </a:pPr>
            <a:r>
              <a:rPr lang="fr-CH" sz="2000" dirty="0">
                <a:latin typeface="Arial" panose="020B0604020202020204" pitchFamily="34" charset="0"/>
                <a:cs typeface="Arial" panose="020B0604020202020204" pitchFamily="34" charset="0"/>
              </a:rPr>
              <a:t>Training Camps (</a:t>
            </a:r>
            <a:r>
              <a:rPr lang="fr-CH" sz="2000" dirty="0" err="1">
                <a:latin typeface="Arial" panose="020B0604020202020204" pitchFamily="34" charset="0"/>
                <a:cs typeface="Arial" panose="020B0604020202020204" pitchFamily="34" charset="0"/>
              </a:rPr>
              <a:t>Piediluco</a:t>
            </a:r>
            <a:r>
              <a:rPr lang="fr-CH" sz="2000" dirty="0">
                <a:latin typeface="Arial" panose="020B0604020202020204" pitchFamily="34" charset="0"/>
                <a:cs typeface="Arial" panose="020B0604020202020204" pitchFamily="34" charset="0"/>
              </a:rPr>
              <a:t> and </a:t>
            </a:r>
            <a:r>
              <a:rPr lang="fr-CH" sz="2000" dirty="0" err="1">
                <a:latin typeface="Arial" panose="020B0604020202020204" pitchFamily="34" charset="0"/>
                <a:cs typeface="Arial" panose="020B0604020202020204" pitchFamily="34" charset="0"/>
              </a:rPr>
              <a:t>Gavirate</a:t>
            </a:r>
            <a:r>
              <a:rPr lang="fr-CH" sz="2000" dirty="0">
                <a:latin typeface="Arial" panose="020B0604020202020204" pitchFamily="34" charset="0"/>
                <a:cs typeface="Arial" panose="020B0604020202020204" pitchFamily="34" charset="0"/>
              </a:rPr>
              <a:t>) – Africa</a:t>
            </a:r>
          </a:p>
          <a:p>
            <a:pPr>
              <a:lnSpc>
                <a:spcPct val="150000"/>
              </a:lnSpc>
            </a:pPr>
            <a:r>
              <a:rPr lang="fr-CH" sz="2000" dirty="0">
                <a:latin typeface="Arial" panose="020B0604020202020204" pitchFamily="34" charset="0"/>
                <a:cs typeface="Arial" panose="020B0604020202020204" pitchFamily="34" charset="0"/>
              </a:rPr>
              <a:t>Good </a:t>
            </a:r>
            <a:r>
              <a:rPr lang="fr-CH" sz="2000" dirty="0" err="1">
                <a:latin typeface="Arial" panose="020B0604020202020204" pitchFamily="34" charset="0"/>
                <a:cs typeface="Arial" panose="020B0604020202020204" pitchFamily="34" charset="0"/>
              </a:rPr>
              <a:t>levels</a:t>
            </a:r>
            <a:r>
              <a:rPr lang="fr-CH" sz="2000" dirty="0">
                <a:latin typeface="Arial" panose="020B0604020202020204" pitchFamily="34" charset="0"/>
                <a:cs typeface="Arial" panose="020B0604020202020204" pitchFamily="34" charset="0"/>
              </a:rPr>
              <a:t> of participation </a:t>
            </a:r>
            <a:r>
              <a:rPr lang="fr-CH" sz="2000" dirty="0" err="1">
                <a:latin typeface="Arial" panose="020B0604020202020204" pitchFamily="34" charset="0"/>
                <a:cs typeface="Arial" panose="020B0604020202020204" pitchFamily="34" charset="0"/>
              </a:rPr>
              <a:t>given</a:t>
            </a:r>
            <a:r>
              <a:rPr lang="fr-CH" sz="2000" dirty="0">
                <a:latin typeface="Arial" panose="020B0604020202020204" pitchFamily="34" charset="0"/>
                <a:cs typeface="Arial" panose="020B0604020202020204" pitchFamily="34" charset="0"/>
              </a:rPr>
              <a:t> the Covid </a:t>
            </a:r>
            <a:r>
              <a:rPr lang="fr-CH" sz="2000" dirty="0" err="1">
                <a:latin typeface="Arial" panose="020B0604020202020204" pitchFamily="34" charset="0"/>
                <a:cs typeface="Arial" panose="020B0604020202020204" pitchFamily="34" charset="0"/>
              </a:rPr>
              <a:t>context</a:t>
            </a:r>
            <a:endParaRPr lang="fr-CH" sz="2000"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DFD58BE-DE2C-4CF9-B2C3-39068A64C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665" y="481592"/>
            <a:ext cx="4366142" cy="2939786"/>
          </a:xfrm>
          <a:prstGeom prst="rect">
            <a:avLst/>
          </a:prstGeom>
        </p:spPr>
      </p:pic>
      <p:pic>
        <p:nvPicPr>
          <p:cNvPr id="6" name="Picture 5">
            <a:extLst>
              <a:ext uri="{FF2B5EF4-FFF2-40B4-BE49-F238E27FC236}">
                <a16:creationId xmlns:a16="http://schemas.microsoft.com/office/drawing/2014/main" id="{B6DCA0B3-70EF-4AF0-995C-85076DE5D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666" y="3515337"/>
            <a:ext cx="4415472" cy="2971631"/>
          </a:xfrm>
          <a:prstGeom prst="rect">
            <a:avLst/>
          </a:prstGeom>
        </p:spPr>
      </p:pic>
    </p:spTree>
    <p:extLst>
      <p:ext uri="{BB962C8B-B14F-4D97-AF65-F5344CB8AC3E}">
        <p14:creationId xmlns:p14="http://schemas.microsoft.com/office/powerpoint/2010/main" val="170864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4_Office Theme">
  <a:themeElements>
    <a:clrScheme name="4_Office Theme">
      <a:dk1>
        <a:srgbClr val="000000"/>
      </a:dk1>
      <a:lt1>
        <a:srgbClr val="FFFFFF"/>
      </a:lt1>
      <a:dk2>
        <a:srgbClr val="A7A7A7"/>
      </a:dk2>
      <a:lt2>
        <a:srgbClr val="535353"/>
      </a:lt2>
      <a:accent1>
        <a:srgbClr val="01467D"/>
      </a:accent1>
      <a:accent2>
        <a:srgbClr val="00A4E4"/>
      </a:accent2>
      <a:accent3>
        <a:srgbClr val="4F81BD"/>
      </a:accent3>
      <a:accent4>
        <a:srgbClr val="F79646"/>
      </a:accent4>
      <a:accent5>
        <a:srgbClr val="92D050"/>
      </a:accent5>
      <a:accent6>
        <a:srgbClr val="4BACC6"/>
      </a:accent6>
      <a:hlink>
        <a:srgbClr val="0000FF"/>
      </a:hlink>
      <a:folHlink>
        <a:srgbClr val="FF00FF"/>
      </a:folHlink>
    </a:clrScheme>
    <a:fontScheme name="4_Office Theme">
      <a:majorFont>
        <a:latin typeface="Helvetica"/>
        <a:ea typeface="Helvetica"/>
        <a:cs typeface="Helvetica"/>
      </a:majorFont>
      <a:minorFont>
        <a:latin typeface="Calibri"/>
        <a:ea typeface="Calibri"/>
        <a:cs typeface="Calibri"/>
      </a:minorFont>
    </a:fontScheme>
    <a:fmtScheme name="4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Office Theme">
  <a:themeElements>
    <a:clrScheme name="4_Office Theme">
      <a:dk1>
        <a:srgbClr val="000000"/>
      </a:dk1>
      <a:lt1>
        <a:srgbClr val="FFFFFF"/>
      </a:lt1>
      <a:dk2>
        <a:srgbClr val="A7A7A7"/>
      </a:dk2>
      <a:lt2>
        <a:srgbClr val="535353"/>
      </a:lt2>
      <a:accent1>
        <a:srgbClr val="01467D"/>
      </a:accent1>
      <a:accent2>
        <a:srgbClr val="00A4E4"/>
      </a:accent2>
      <a:accent3>
        <a:srgbClr val="4F81BD"/>
      </a:accent3>
      <a:accent4>
        <a:srgbClr val="F79646"/>
      </a:accent4>
      <a:accent5>
        <a:srgbClr val="92D050"/>
      </a:accent5>
      <a:accent6>
        <a:srgbClr val="4BACC6"/>
      </a:accent6>
      <a:hlink>
        <a:srgbClr val="0000FF"/>
      </a:hlink>
      <a:folHlink>
        <a:srgbClr val="FF00FF"/>
      </a:folHlink>
    </a:clrScheme>
    <a:fontScheme name="4_Office Theme">
      <a:majorFont>
        <a:latin typeface="Helvetica"/>
        <a:ea typeface="Helvetica"/>
        <a:cs typeface="Helvetica"/>
      </a:majorFont>
      <a:minorFont>
        <a:latin typeface="Calibri"/>
        <a:ea typeface="Calibri"/>
        <a:cs typeface="Calibri"/>
      </a:minorFont>
    </a:fontScheme>
    <a:fmtScheme name="4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2899</TotalTime>
  <Words>624</Words>
  <Application>Microsoft Office PowerPoint</Application>
  <PresentationFormat>Widescreen</PresentationFormat>
  <Paragraphs>134</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 Next</vt:lpstr>
      <vt:lpstr>Avenir Next Ultra Light</vt:lpstr>
      <vt:lpstr>Calibri</vt:lpstr>
      <vt:lpstr>Microsoft Sans Serif</vt:lpstr>
      <vt:lpstr>Poppins</vt:lpstr>
      <vt:lpstr>Poppins Light</vt:lpstr>
      <vt:lpstr>Wingdings</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Smith</dc:creator>
  <cp:lastModifiedBy>Lucy Trochet</cp:lastModifiedBy>
  <cp:revision>40</cp:revision>
  <dcterms:modified xsi:type="dcterms:W3CDTF">2022-02-07T15:42:55Z</dcterms:modified>
</cp:coreProperties>
</file>