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61" r:id="rId3"/>
    <p:sldId id="269" r:id="rId4"/>
    <p:sldId id="267" r:id="rId5"/>
    <p:sldId id="268" r:id="rId6"/>
    <p:sldId id="270" r:id="rId7"/>
    <p:sldId id="272" r:id="rId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 initials="1"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4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ED6"/>
          </a:solidFill>
        </a:fill>
      </a:tcStyle>
    </a:wholeTbl>
    <a:band2H>
      <a:tcTxStyle/>
      <a:tcStyle>
        <a:tcBdr/>
        <a:fill>
          <a:solidFill>
            <a:srgbClr val="E6E8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2EA"/>
          </a:solidFill>
        </a:fill>
      </a:tcStyle>
    </a:wholeTbl>
    <a:band2H>
      <a:tcTxStyle/>
      <a:tcStyle>
        <a:tcBdr/>
        <a:fill>
          <a:solidFill>
            <a:srgbClr val="E8F1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99" autoAdjust="0"/>
    <p:restoredTop sz="87673" autoAdjust="0"/>
  </p:normalViewPr>
  <p:slideViewPr>
    <p:cSldViewPr snapToGrid="0">
      <p:cViewPr varScale="1">
        <p:scale>
          <a:sx n="59" d="100"/>
          <a:sy n="59" d="100"/>
        </p:scale>
        <p:origin x="980"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xfrm>
            <a:off x="381000" y="685800"/>
            <a:ext cx="6096000" cy="3429000"/>
          </a:xfrm>
          <a:prstGeom prst="rect">
            <a:avLst/>
          </a:prstGeom>
        </p:spPr>
        <p:txBody>
          <a:bodyPr/>
          <a:lstStyle/>
          <a:p>
            <a:endParaRPr/>
          </a:p>
        </p:txBody>
      </p:sp>
      <p:sp>
        <p:nvSpPr>
          <p:cNvPr id="95" name="Shape 9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3870135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32862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Times New Roman" panose="02020603050405020304" pitchFamily="18" charset="0"/>
              </a:rPr>
              <a:t>AOOPQR</a:t>
            </a:r>
            <a:r>
              <a:rPr lang="en-US" sz="1800" dirty="0">
                <a:solidFill>
                  <a:srgbClr val="000000"/>
                </a:solidFill>
                <a:effectLst/>
                <a:latin typeface="Arial" panose="020B0604020202020204" pitchFamily="34" charset="0"/>
                <a:ea typeface="Times New Roman" panose="02020603050405020304" pitchFamily="18" charset="0"/>
              </a:rPr>
              <a:t> - Was successfully hosted on 6-7 May in Tokyo and I would like to extend my gratitude to the JPN Government, JARA, Nathalie, </a:t>
            </a:r>
            <a:r>
              <a:rPr lang="en-US" sz="1800" dirty="0" err="1">
                <a:solidFill>
                  <a:srgbClr val="000000"/>
                </a:solidFill>
                <a:effectLst/>
                <a:latin typeface="Arial" panose="020B0604020202020204" pitchFamily="34" charset="0"/>
                <a:ea typeface="Times New Roman" panose="02020603050405020304" pitchFamily="18" charset="0"/>
              </a:rPr>
              <a:t>Buchi</a:t>
            </a:r>
            <a:r>
              <a:rPr lang="en-US" sz="1800" dirty="0">
                <a:solidFill>
                  <a:srgbClr val="000000"/>
                </a:solidFill>
                <a:effectLst/>
                <a:latin typeface="Arial" panose="020B0604020202020204" pitchFamily="34" charset="0"/>
                <a:ea typeface="Times New Roman" panose="02020603050405020304" pitchFamily="18" charset="0"/>
              </a:rPr>
              <a:t>  and their whole team in Tokyo for making this event possible despite all of the huge challenges.</a:t>
            </a:r>
            <a:endParaRPr lang="x-none" sz="1800" dirty="0">
              <a:effectLst/>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Times New Roman" panose="02020603050405020304" pitchFamily="18" charset="0"/>
              </a:rPr>
              <a:t>WR Development Team</a:t>
            </a:r>
            <a:r>
              <a:rPr lang="en-US" sz="1800" dirty="0">
                <a:solidFill>
                  <a:srgbClr val="000000"/>
                </a:solidFill>
                <a:effectLst/>
                <a:latin typeface="Arial" panose="020B0604020202020204" pitchFamily="34" charset="0"/>
                <a:ea typeface="Times New Roman" panose="02020603050405020304" pitchFamily="18" charset="0"/>
              </a:rPr>
              <a:t> -There was also lots of coordination and support provided by the WR Development Team who met weekly with OC and key event officials in the months leading up to the event. Special thanks also to the team of Development Coaches on the ground in Tokyo who provided support to developing countries and liaison between the OC and teams.</a:t>
            </a:r>
          </a:p>
          <a:p>
            <a:pPr marL="0" marR="0" lvl="0" indent="0" defTabSz="91440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PMingLiU" panose="02020500000000000000" pitchFamily="18" charset="-120"/>
              </a:rPr>
              <a:t>18 MFs competed. Unfortunately teams from UAE and VAN (Vanuatu) and the KOR M1x had to withdraw before the event due to travel  or other related restrictions.</a:t>
            </a:r>
          </a:p>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Times New Roman" panose="02020603050405020304" pitchFamily="18" charset="0"/>
              </a:rPr>
              <a:t>Race Standard</a:t>
            </a:r>
            <a:r>
              <a:rPr lang="en-US" sz="1800" dirty="0">
                <a:solidFill>
                  <a:srgbClr val="000000"/>
                </a:solidFill>
                <a:effectLst/>
                <a:latin typeface="Arial" panose="020B0604020202020204" pitchFamily="34" charset="0"/>
                <a:ea typeface="Times New Roman" panose="02020603050405020304" pitchFamily="18" charset="0"/>
              </a:rPr>
              <a:t> - Despite the worldwide pandemic,  races were extremely competitive in the finals of all four events - W1x, M1x, LW2x and LM2x. It was very exciting to see such a high standard of preparation by teams and how seriously they treated the competition.</a:t>
            </a:r>
          </a:p>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Arial" panose="020B0604020202020204" pitchFamily="34" charset="0"/>
                <a:ea typeface="Times New Roman" panose="02020603050405020304" pitchFamily="18" charset="0"/>
              </a:rPr>
              <a:t>Fairness</a:t>
            </a:r>
            <a:r>
              <a:rPr lang="en-US" sz="1800" dirty="0">
                <a:solidFill>
                  <a:srgbClr val="000000"/>
                </a:solidFill>
                <a:effectLst/>
                <a:latin typeface="Arial" panose="020B0604020202020204" pitchFamily="34" charset="0"/>
                <a:ea typeface="Times New Roman" panose="02020603050405020304" pitchFamily="18" charset="0"/>
              </a:rPr>
              <a:t> - special thanks to Mike Tanner for traveling to Tokyo and leading the Fairness Commission. His experienced presence on the ground was very helpful to the OC and reassuring to teams when weather was changeable. Thanks also to Koji join the Commission, provided practical weather forecast for monitor the fairness condition and Victor be the Technical Delegate. We all worked very closely with OC in Tokyo.</a:t>
            </a:r>
            <a:endParaRPr lang="x-none" sz="1800" dirty="0">
              <a:effectLst/>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x-none" sz="1800" dirty="0">
              <a:effectLst/>
              <a:latin typeface="Times New Roman" panose="02020603050405020304" pitchFamily="18" charset="0"/>
              <a:ea typeface="Times New Roman" panose="02020603050405020304" pitchFamily="18" charset="0"/>
            </a:endParaRPr>
          </a:p>
          <a:p>
            <a:endParaRPr lang="x-none" dirty="0"/>
          </a:p>
        </p:txBody>
      </p:sp>
    </p:spTree>
    <p:extLst>
      <p:ext uri="{BB962C8B-B14F-4D97-AF65-F5344CB8AC3E}">
        <p14:creationId xmlns:p14="http://schemas.microsoft.com/office/powerpoint/2010/main" val="2455408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met with BHR - KUW to discuss future collaboration and support during 2022 + PLE to discuss more about the DNSS and the MF plans for the future</a:t>
            </a:r>
          </a:p>
        </p:txBody>
      </p:sp>
    </p:spTree>
    <p:extLst>
      <p:ext uri="{BB962C8B-B14F-4D97-AF65-F5344CB8AC3E}">
        <p14:creationId xmlns:p14="http://schemas.microsoft.com/office/powerpoint/2010/main" val="340765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Meetings with 11 NFs/NOCs</a:t>
            </a:r>
          </a:p>
          <a:p>
            <a:r>
              <a:rPr lang="fr-CH" sz="1200" dirty="0">
                <a:latin typeface="Arial" panose="020B0604020202020204" pitchFamily="34" charset="0"/>
                <a:cs typeface="Arial" panose="020B0604020202020204" pitchFamily="34" charset="0"/>
              </a:rPr>
              <a:t>INA</a:t>
            </a:r>
          </a:p>
          <a:p>
            <a:r>
              <a:rPr lang="fr-CH" sz="1200" dirty="0">
                <a:latin typeface="Arial" panose="020B0604020202020204" pitchFamily="34" charset="0"/>
                <a:cs typeface="Arial" panose="020B0604020202020204" pitchFamily="34" charset="0"/>
              </a:rPr>
              <a:t>IND	</a:t>
            </a:r>
          </a:p>
          <a:p>
            <a:r>
              <a:rPr lang="fr-CH" sz="1200" dirty="0">
                <a:latin typeface="Arial" panose="020B0604020202020204" pitchFamily="34" charset="0"/>
                <a:cs typeface="Arial" panose="020B0604020202020204" pitchFamily="34" charset="0"/>
              </a:rPr>
              <a:t>IRI	</a:t>
            </a:r>
          </a:p>
          <a:p>
            <a:r>
              <a:rPr lang="fr-CH" sz="1200" dirty="0">
                <a:latin typeface="Arial" panose="020B0604020202020204" pitchFamily="34" charset="0"/>
                <a:cs typeface="Arial" panose="020B0604020202020204" pitchFamily="34" charset="0"/>
              </a:rPr>
              <a:t>IRQ	</a:t>
            </a:r>
          </a:p>
          <a:p>
            <a:r>
              <a:rPr lang="fr-CH" sz="1200" dirty="0">
                <a:latin typeface="Arial" panose="020B0604020202020204" pitchFamily="34" charset="0"/>
                <a:cs typeface="Arial" panose="020B0604020202020204" pitchFamily="34" charset="0"/>
              </a:rPr>
              <a:t>KAZ</a:t>
            </a:r>
          </a:p>
          <a:p>
            <a:r>
              <a:rPr lang="fr-CH" sz="1200" dirty="0">
                <a:latin typeface="Arial" panose="020B0604020202020204" pitchFamily="34" charset="0"/>
                <a:cs typeface="Arial" panose="020B0604020202020204" pitchFamily="34" charset="0"/>
              </a:rPr>
              <a:t>KUW	</a:t>
            </a:r>
          </a:p>
          <a:p>
            <a:r>
              <a:rPr lang="fr-CH" sz="1200" dirty="0">
                <a:latin typeface="Arial" panose="020B0604020202020204" pitchFamily="34" charset="0"/>
                <a:cs typeface="Arial" panose="020B0604020202020204" pitchFamily="34" charset="0"/>
              </a:rPr>
              <a:t>PHI	</a:t>
            </a:r>
          </a:p>
          <a:p>
            <a:r>
              <a:rPr lang="fr-CH" sz="1200" dirty="0">
                <a:latin typeface="Arial" panose="020B0604020202020204" pitchFamily="34" charset="0"/>
                <a:cs typeface="Arial" panose="020B0604020202020204" pitchFamily="34" charset="0"/>
              </a:rPr>
              <a:t>KSA	</a:t>
            </a:r>
          </a:p>
          <a:p>
            <a:r>
              <a:rPr lang="fr-CH" sz="1200" dirty="0">
                <a:latin typeface="Arial" panose="020B0604020202020204" pitchFamily="34" charset="0"/>
                <a:cs typeface="Arial" panose="020B0604020202020204" pitchFamily="34" charset="0"/>
              </a:rPr>
              <a:t>SGP	</a:t>
            </a:r>
          </a:p>
          <a:p>
            <a:r>
              <a:rPr lang="fr-CH" sz="1200" dirty="0">
                <a:latin typeface="Arial" panose="020B0604020202020204" pitchFamily="34" charset="0"/>
                <a:cs typeface="Arial" panose="020B0604020202020204" pitchFamily="34" charset="0"/>
              </a:rPr>
              <a:t>THA	</a:t>
            </a:r>
          </a:p>
          <a:p>
            <a:r>
              <a:rPr lang="fr-CH" sz="1200" dirty="0">
                <a:latin typeface="Arial" panose="020B0604020202020204" pitchFamily="34" charset="0"/>
                <a:cs typeface="Arial" panose="020B0604020202020204" pitchFamily="34" charset="0"/>
              </a:rPr>
              <a:t>VIE</a:t>
            </a:r>
          </a:p>
          <a:p>
            <a:endParaRPr lang="en-US" dirty="0"/>
          </a:p>
          <a:p>
            <a:r>
              <a:rPr lang="en-US" dirty="0"/>
              <a:t>This year we meet with: </a:t>
            </a:r>
          </a:p>
          <a:p>
            <a:r>
              <a:rPr lang="en-US" dirty="0"/>
              <a:t>UZB - LBN - Jordan NOC - PAK - Maldives - SRI)</a:t>
            </a:r>
            <a:endParaRPr lang="x-none" dirty="0"/>
          </a:p>
        </p:txBody>
      </p:sp>
    </p:spTree>
    <p:extLst>
      <p:ext uri="{BB962C8B-B14F-4D97-AF65-F5344CB8AC3E}">
        <p14:creationId xmlns:p14="http://schemas.microsoft.com/office/powerpoint/2010/main" val="346639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with </a:t>
            </a:r>
            <a:r>
              <a:rPr lang="en-US" dirty="0" err="1"/>
              <a:t>Amel</a:t>
            </a:r>
            <a:r>
              <a:rPr lang="en-US" dirty="0"/>
              <a:t> Younis as an expat </a:t>
            </a:r>
            <a:r>
              <a:rPr lang="en-US" dirty="0" err="1"/>
              <a:t>palestinian</a:t>
            </a:r>
            <a:r>
              <a:rPr lang="en-US" dirty="0"/>
              <a:t> athlete in classical rowing</a:t>
            </a:r>
            <a:endParaRPr lang="en-CH" dirty="0"/>
          </a:p>
        </p:txBody>
      </p:sp>
    </p:spTree>
    <p:extLst>
      <p:ext uri="{BB962C8B-B14F-4D97-AF65-F5344CB8AC3E}">
        <p14:creationId xmlns:p14="http://schemas.microsoft.com/office/powerpoint/2010/main" val="3960974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SRI – PHI – SGP – KSA – VIE – THA – KAZ – IRQ – IRI 9</a:t>
            </a:r>
          </a:p>
          <a:p>
            <a:r>
              <a:rPr lang="en-US" dirty="0"/>
              <a:t>Equip only (QAT, UZB, IND, KUW) 4</a:t>
            </a:r>
          </a:p>
          <a:p>
            <a:endParaRPr lang="en-US" dirty="0"/>
          </a:p>
        </p:txBody>
      </p:sp>
    </p:spTree>
    <p:extLst>
      <p:ext uri="{BB962C8B-B14F-4D97-AF65-F5344CB8AC3E}">
        <p14:creationId xmlns:p14="http://schemas.microsoft.com/office/powerpoint/2010/main" val="2789234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3" name="Image 8" descr="Image 8"/>
          <p:cNvPicPr>
            <a:picLocks noChangeAspect="1"/>
          </p:cNvPicPr>
          <p:nvPr/>
        </p:nvPicPr>
        <p:blipFill>
          <a:blip r:embed="rId2"/>
          <a:stretch>
            <a:fillRect/>
          </a:stretch>
        </p:blipFill>
        <p:spPr>
          <a:xfrm>
            <a:off x="-559768" y="1"/>
            <a:ext cx="13339783" cy="6741369"/>
          </a:xfrm>
          <a:prstGeom prst="rect">
            <a:avLst/>
          </a:prstGeom>
          <a:ln w="12700">
            <a:miter lim="400000"/>
          </a:ln>
        </p:spPr>
      </p:pic>
      <p:sp>
        <p:nvSpPr>
          <p:cNvPr id="14" name="Rectangle 3"/>
          <p:cNvSpPr/>
          <p:nvPr/>
        </p:nvSpPr>
        <p:spPr>
          <a:xfrm>
            <a:off x="0" y="6165304"/>
            <a:ext cx="12192000" cy="692697"/>
          </a:xfrm>
          <a:prstGeom prst="rect">
            <a:avLst/>
          </a:prstGeom>
          <a:solidFill>
            <a:srgbClr val="FFFFFF"/>
          </a:solidFill>
          <a:ln w="12700">
            <a:miter lim="400000"/>
          </a:ln>
        </p:spPr>
        <p:txBody>
          <a:bodyPr lIns="45719" rIns="45719" anchor="ctr"/>
          <a:lstStyle/>
          <a:p>
            <a:pPr algn="ctr">
              <a:defRPr>
                <a:solidFill>
                  <a:srgbClr val="FFFFFF"/>
                </a:solidFill>
              </a:defRPr>
            </a:pPr>
            <a:endParaRPr sz="1800"/>
          </a:p>
        </p:txBody>
      </p:sp>
      <p:sp>
        <p:nvSpPr>
          <p:cNvPr id="15" name="Title Text"/>
          <p:cNvSpPr txBox="1">
            <a:spLocks noGrp="1"/>
          </p:cNvSpPr>
          <p:nvPr>
            <p:ph type="title"/>
          </p:nvPr>
        </p:nvSpPr>
        <p:spPr>
          <a:xfrm>
            <a:off x="-7503" y="5742208"/>
            <a:ext cx="12235236" cy="1440160"/>
          </a:xfrm>
          <a:prstGeom prst="rect">
            <a:avLst/>
          </a:prstGeom>
          <a:solidFill>
            <a:schemeClr val="accent2">
              <a:alpha val="64000"/>
            </a:schemeClr>
          </a:solidFill>
          <a:ln w="9525">
            <a:solidFill>
              <a:schemeClr val="accent2"/>
            </a:solidFill>
            <a:round/>
          </a:ln>
        </p:spPr>
        <p:txBody>
          <a:bodyPr/>
          <a:lstStyle>
            <a:lvl1pPr>
              <a:defRPr sz="4000">
                <a:solidFill>
                  <a:srgbClr val="FFFFFF"/>
                </a:solidFill>
              </a:defRPr>
            </a:lvl1pPr>
          </a:lstStyle>
          <a:p>
            <a:r>
              <a:t>Title Text</a:t>
            </a:r>
          </a:p>
        </p:txBody>
      </p:sp>
      <p:sp>
        <p:nvSpPr>
          <p:cNvPr id="16" name="Body Level One…"/>
          <p:cNvSpPr txBox="1">
            <a:spLocks noGrp="1"/>
          </p:cNvSpPr>
          <p:nvPr>
            <p:ph type="body" sz="quarter" idx="1"/>
          </p:nvPr>
        </p:nvSpPr>
        <p:spPr>
          <a:xfrm>
            <a:off x="2735625" y="6165304"/>
            <a:ext cx="7644768" cy="593969"/>
          </a:xfrm>
          <a:prstGeom prst="rect">
            <a:avLst/>
          </a:prstGeom>
        </p:spPr>
        <p:txBody>
          <a:bodyPr/>
          <a:lstStyle>
            <a:lvl1pPr marL="0" indent="0">
              <a:buSzTx/>
              <a:buNone/>
              <a:defRPr>
                <a:solidFill>
                  <a:schemeClr val="accent2"/>
                </a:solidFill>
              </a:defRPr>
            </a:lvl1pPr>
            <a:lvl2pPr marL="0" indent="457200">
              <a:buSzTx/>
              <a:buNone/>
              <a:defRPr>
                <a:solidFill>
                  <a:schemeClr val="accent2"/>
                </a:solidFill>
              </a:defRPr>
            </a:lvl2pPr>
            <a:lvl3pPr marL="0" indent="914400">
              <a:buSzTx/>
              <a:buNone/>
              <a:defRPr>
                <a:solidFill>
                  <a:schemeClr val="accent2"/>
                </a:solidFill>
              </a:defRPr>
            </a:lvl3pPr>
            <a:lvl4pPr marL="0" indent="1371600">
              <a:buSzTx/>
              <a:buNone/>
              <a:defRPr>
                <a:solidFill>
                  <a:schemeClr val="accent2"/>
                </a:solidFill>
              </a:defRPr>
            </a:lvl4pPr>
            <a:lvl5pPr marL="0" indent="1828800">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52728EB9-C366-4D87-AFF7-F3B1057477E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25495" y="98727"/>
            <a:ext cx="2902238" cy="1655428"/>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431805" y="5135055"/>
            <a:ext cx="11734187" cy="881568"/>
          </a:xfrm>
          <a:prstGeom prst="rect">
            <a:avLst/>
          </a:prstGeom>
          <a:solidFill>
            <a:schemeClr val="accent2">
              <a:alpha val="64000"/>
            </a:schemeClr>
          </a:solidFill>
          <a:ln w="9525">
            <a:solidFill>
              <a:schemeClr val="accent2"/>
            </a:solidFill>
            <a:round/>
          </a:ln>
        </p:spPr>
        <p:txBody>
          <a:bodyPr/>
          <a:lstStyle>
            <a:lvl1pPr>
              <a:defRPr sz="4000">
                <a:solidFill>
                  <a:srgbClr val="FFFFFF"/>
                </a:solidFill>
              </a:defRPr>
            </a:lvl1pPr>
          </a:lstStyle>
          <a:p>
            <a:r>
              <a:t>Title Text</a:t>
            </a:r>
          </a:p>
        </p:txBody>
      </p:sp>
      <p:sp>
        <p:nvSpPr>
          <p:cNvPr id="26" name="Body Level One…"/>
          <p:cNvSpPr txBox="1">
            <a:spLocks noGrp="1"/>
          </p:cNvSpPr>
          <p:nvPr>
            <p:ph type="body" sz="quarter" idx="1"/>
          </p:nvPr>
        </p:nvSpPr>
        <p:spPr>
          <a:xfrm>
            <a:off x="2735625" y="6165304"/>
            <a:ext cx="7644768" cy="593969"/>
          </a:xfrm>
          <a:prstGeom prst="rect">
            <a:avLst/>
          </a:prstGeom>
        </p:spPr>
        <p:txBody>
          <a:bodyPr/>
          <a:lstStyle>
            <a:lvl1pPr marL="0" indent="0">
              <a:buSzTx/>
              <a:buNone/>
              <a:defRPr>
                <a:solidFill>
                  <a:schemeClr val="accent2"/>
                </a:solidFill>
              </a:defRPr>
            </a:lvl1pPr>
            <a:lvl2pPr marL="0" indent="457200">
              <a:buSzTx/>
              <a:buNone/>
              <a:defRPr>
                <a:solidFill>
                  <a:schemeClr val="accent2"/>
                </a:solidFill>
              </a:defRPr>
            </a:lvl2pPr>
            <a:lvl3pPr marL="0" indent="914400">
              <a:buSzTx/>
              <a:buNone/>
              <a:defRPr>
                <a:solidFill>
                  <a:schemeClr val="accent2"/>
                </a:solidFill>
              </a:defRPr>
            </a:lvl3pPr>
            <a:lvl4pPr marL="0" indent="1371600">
              <a:buSzTx/>
              <a:buNone/>
              <a:defRPr>
                <a:solidFill>
                  <a:schemeClr val="accent2"/>
                </a:solidFill>
              </a:defRPr>
            </a:lvl4pPr>
            <a:lvl5pPr marL="0" indent="1828800">
              <a:buSzTx/>
              <a:buNone/>
              <a:defRPr>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grpSp>
        <p:nvGrpSpPr>
          <p:cNvPr id="32" name="Groupe 7"/>
          <p:cNvGrpSpPr/>
          <p:nvPr/>
        </p:nvGrpSpPr>
        <p:grpSpPr>
          <a:xfrm>
            <a:off x="-1641284" y="-1004639"/>
            <a:ext cx="13668621" cy="6997077"/>
            <a:chOff x="0" y="0"/>
            <a:chExt cx="10251465" cy="6997075"/>
          </a:xfrm>
        </p:grpSpPr>
        <p:sp>
          <p:nvSpPr>
            <p:cNvPr id="28" name="Rectangle à coins arrondis 4"/>
            <p:cNvSpPr/>
            <p:nvPr/>
          </p:nvSpPr>
          <p:spPr>
            <a:xfrm rot="18854625">
              <a:off x="-198660" y="1733918"/>
              <a:ext cx="5604712" cy="1810381"/>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29" name="Rectangle à coins arrondis 13"/>
            <p:cNvSpPr/>
            <p:nvPr/>
          </p:nvSpPr>
          <p:spPr>
            <a:xfrm rot="18854625">
              <a:off x="608535" y="2965450"/>
              <a:ext cx="6742955" cy="1080121"/>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30" name="Rectangle à coins arrondis 14"/>
            <p:cNvSpPr/>
            <p:nvPr/>
          </p:nvSpPr>
          <p:spPr>
            <a:xfrm rot="18854625">
              <a:off x="2617751" y="2901678"/>
              <a:ext cx="6467995" cy="1502716"/>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sp>
          <p:nvSpPr>
            <p:cNvPr id="31" name="Rectangle à coins arrondis 15"/>
            <p:cNvSpPr/>
            <p:nvPr/>
          </p:nvSpPr>
          <p:spPr>
            <a:xfrm rot="18854625">
              <a:off x="5031912" y="3474174"/>
              <a:ext cx="5350351" cy="1892506"/>
            </a:xfrm>
            <a:prstGeom prst="roundRect">
              <a:avLst>
                <a:gd name="adj" fmla="val 50000"/>
              </a:avLst>
            </a:prstGeom>
            <a:blipFill rotWithShape="1">
              <a:blip r:embed="rId2"/>
              <a:srcRect/>
              <a:stretch>
                <a:fillRect/>
              </a:stretch>
            </a:blipFill>
            <a:ln w="12700" cap="flat">
              <a:noFill/>
              <a:miter lim="400000"/>
            </a:ln>
            <a:effectLst/>
          </p:spPr>
          <p:txBody>
            <a:bodyPr wrap="square" lIns="45719" tIns="45719" rIns="45719" bIns="45719" numCol="1" anchor="ctr">
              <a:noAutofit/>
            </a:bodyPr>
            <a:lstStyle/>
            <a:p>
              <a:pPr algn="ctr">
                <a:defRPr>
                  <a:solidFill>
                    <a:srgbClr val="FFFFFF"/>
                  </a:solidFill>
                </a:defRPr>
              </a:pPr>
              <a:endParaRPr sz="1800"/>
            </a:p>
          </p:txBody>
        </p:sp>
      </p:grpSp>
      <p:sp>
        <p:nvSpPr>
          <p:cNvPr id="33"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3B2CD209-77DE-4876-ACBF-DFAD666DDD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9281" y="98728"/>
            <a:ext cx="2558905" cy="1459592"/>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0" name="Title Text"/>
          <p:cNvSpPr txBox="1">
            <a:spLocks noGrp="1"/>
          </p:cNvSpPr>
          <p:nvPr>
            <p:ph type="title"/>
          </p:nvPr>
        </p:nvSpPr>
        <p:spPr>
          <a:prstGeom prst="rect">
            <a:avLst/>
          </a:prstGeom>
        </p:spPr>
        <p:txBody>
          <a:bodyPr/>
          <a:lstStyle/>
          <a:p>
            <a:r>
              <a:t>Title Text</a:t>
            </a:r>
          </a:p>
        </p:txBody>
      </p:sp>
      <p:sp>
        <p:nvSpPr>
          <p:cNvPr id="41" name="Body Level One…"/>
          <p:cNvSpPr txBox="1">
            <a:spLocks noGrp="1"/>
          </p:cNvSpPr>
          <p:nvPr>
            <p:ph type="body" idx="1"/>
          </p:nvPr>
        </p:nvSpPr>
        <p:spPr>
          <a:prstGeom prst="rect">
            <a:avLst/>
          </a:prstGeom>
        </p:spPr>
        <p:txBody>
          <a:bodyPr/>
          <a:lstStyle>
            <a:lvl1pPr>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27E54340-0FAF-4DD1-B539-5094FF369C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20045" y="50153"/>
            <a:ext cx="1994649" cy="1137742"/>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49" name="Title Text"/>
          <p:cNvSpPr txBox="1">
            <a:spLocks noGrp="1"/>
          </p:cNvSpPr>
          <p:nvPr>
            <p:ph type="title"/>
          </p:nvPr>
        </p:nvSpPr>
        <p:spPr>
          <a:prstGeom prst="rect">
            <a:avLst/>
          </a:prstGeom>
        </p:spPr>
        <p:txBody>
          <a:bodyPr/>
          <a:lstStyle/>
          <a:p>
            <a:r>
              <a:t>Title Text</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a:extLst>
              <a:ext uri="{FF2B5EF4-FFF2-40B4-BE49-F238E27FC236}">
                <a16:creationId xmlns:a16="http://schemas.microsoft.com/office/drawing/2014/main" id="{34451486-F34F-437B-8A90-9A28549E98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20045" y="50153"/>
            <a:ext cx="1994649" cy="1137742"/>
          </a:xfrm>
          <a:prstGeom prst="rect">
            <a:avLst/>
          </a:prstGeom>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7" name="Title Text"/>
          <p:cNvSpPr txBox="1">
            <a:spLocks noGrp="1"/>
          </p:cNvSpPr>
          <p:nvPr>
            <p:ph type="title"/>
          </p:nvPr>
        </p:nvSpPr>
        <p:spPr>
          <a:xfrm>
            <a:off x="963084" y="4406901"/>
            <a:ext cx="10363201" cy="1362075"/>
          </a:xfrm>
          <a:prstGeom prst="rect">
            <a:avLst/>
          </a:prstGeom>
        </p:spPr>
        <p:txBody>
          <a:bodyPr anchor="t"/>
          <a:lstStyle>
            <a:lvl1pPr>
              <a:defRPr sz="3600" cap="all"/>
            </a:lvl1pPr>
          </a:lstStyle>
          <a:p>
            <a:r>
              <a:t>Title Text</a:t>
            </a:r>
          </a:p>
        </p:txBody>
      </p:sp>
      <p:sp>
        <p:nvSpPr>
          <p:cNvPr id="58"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None/>
              <a:defRPr sz="2000">
                <a:solidFill>
                  <a:srgbClr val="888888"/>
                </a:solidFill>
              </a:defRPr>
            </a:lvl1pPr>
            <a:lvl2pPr marL="0" indent="457200">
              <a:spcBef>
                <a:spcPts val="400"/>
              </a:spcBef>
              <a:buSzTx/>
              <a:buNone/>
              <a:defRPr sz="2000">
                <a:solidFill>
                  <a:srgbClr val="888888"/>
                </a:solidFill>
              </a:defRPr>
            </a:lvl2pPr>
            <a:lvl3pPr marL="0" indent="914400">
              <a:spcBef>
                <a:spcPts val="400"/>
              </a:spcBef>
              <a:buSzTx/>
              <a:buNone/>
              <a:defRPr sz="2000">
                <a:solidFill>
                  <a:srgbClr val="888888"/>
                </a:solidFill>
              </a:defRPr>
            </a:lvl3pPr>
            <a:lvl4pPr marL="0" indent="1371600">
              <a:spcBef>
                <a:spcPts val="400"/>
              </a:spcBef>
              <a:buSzTx/>
              <a:buNone/>
              <a:defRPr sz="2000">
                <a:solidFill>
                  <a:srgbClr val="888888"/>
                </a:solidFill>
              </a:defRPr>
            </a:lvl4pPr>
            <a:lvl5pPr marL="0" indent="1828800">
              <a:spcBef>
                <a:spcPts val="400"/>
              </a:spcBef>
              <a:buSz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6" name="Title Text"/>
          <p:cNvSpPr txBox="1">
            <a:spLocks noGrp="1"/>
          </p:cNvSpPr>
          <p:nvPr>
            <p:ph type="title"/>
          </p:nvPr>
        </p:nvSpPr>
        <p:spPr>
          <a:xfrm>
            <a:off x="609600" y="274639"/>
            <a:ext cx="10972800" cy="1143001"/>
          </a:xfrm>
          <a:prstGeom prst="rect">
            <a:avLst/>
          </a:prstGeom>
        </p:spPr>
        <p:txBody>
          <a:bodyPr/>
          <a:lstStyle>
            <a:lvl1pPr>
              <a:defRPr sz="3600"/>
            </a:lvl1pPr>
          </a:lstStyle>
          <a:p>
            <a:r>
              <a:t>Title Text</a:t>
            </a:r>
          </a:p>
        </p:txBody>
      </p:sp>
      <p:sp>
        <p:nvSpPr>
          <p:cNvPr id="67" name="Body Level One…"/>
          <p:cNvSpPr txBox="1">
            <a:spLocks noGrp="1"/>
          </p:cNvSpPr>
          <p:nvPr>
            <p:ph type="body" sz="half" idx="1"/>
          </p:nvPr>
        </p:nvSpPr>
        <p:spPr>
          <a:xfrm>
            <a:off x="609600" y="1600201"/>
            <a:ext cx="5384800" cy="4525963"/>
          </a:xfrm>
          <a:prstGeom prst="rect">
            <a:avLst/>
          </a:prstGeom>
        </p:spPr>
        <p:txBody>
          <a:bodyPr/>
          <a:lstStyle>
            <a:lvl1pPr marL="457200" indent="-457200">
              <a:buBlip>
                <a:blip r:embed="rId2"/>
              </a:buBlip>
            </a:lvl1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iapositive de titre">
    <p:spTree>
      <p:nvGrpSpPr>
        <p:cNvPr id="1" name=""/>
        <p:cNvGrpSpPr/>
        <p:nvPr/>
      </p:nvGrpSpPr>
      <p:grpSpPr>
        <a:xfrm>
          <a:off x="0" y="0"/>
          <a:ext cx="0" cy="0"/>
          <a:chOff x="0" y="0"/>
          <a:chExt cx="0" cy="0"/>
        </a:xfrm>
      </p:grpSpPr>
      <p:sp>
        <p:nvSpPr>
          <p:cNvPr id="85" name="Body Level One…"/>
          <p:cNvSpPr txBox="1">
            <a:spLocks noGrp="1"/>
          </p:cNvSpPr>
          <p:nvPr>
            <p:ph type="body" sz="quarter" idx="1"/>
          </p:nvPr>
        </p:nvSpPr>
        <p:spPr>
          <a:xfrm>
            <a:off x="3887755" y="620688"/>
            <a:ext cx="7694647" cy="288033"/>
          </a:xfrm>
          <a:prstGeom prst="rect">
            <a:avLst/>
          </a:prstGeom>
        </p:spPr>
        <p:txBody>
          <a:bodyPr anchor="ctr"/>
          <a:lstStyle>
            <a:lvl1pPr marL="0" indent="0" algn="r">
              <a:spcBef>
                <a:spcPts val="300"/>
              </a:spcBef>
              <a:buSzTx/>
              <a:buNone/>
              <a:defRPr sz="1600" cap="small">
                <a:solidFill>
                  <a:srgbClr val="1D2631"/>
                </a:solidFill>
              </a:defRPr>
            </a:lvl1pPr>
            <a:lvl2pPr marL="0" indent="457200" algn="r">
              <a:spcBef>
                <a:spcPts val="300"/>
              </a:spcBef>
              <a:buSzTx/>
              <a:buNone/>
              <a:defRPr sz="1600" cap="small">
                <a:solidFill>
                  <a:srgbClr val="1D2631"/>
                </a:solidFill>
              </a:defRPr>
            </a:lvl2pPr>
            <a:lvl3pPr marL="0" indent="914400" algn="r">
              <a:spcBef>
                <a:spcPts val="300"/>
              </a:spcBef>
              <a:buSzTx/>
              <a:buNone/>
              <a:defRPr sz="1600" cap="small">
                <a:solidFill>
                  <a:srgbClr val="1D2631"/>
                </a:solidFill>
              </a:defRPr>
            </a:lvl3pPr>
            <a:lvl4pPr marL="0" indent="1371600" algn="r">
              <a:spcBef>
                <a:spcPts val="300"/>
              </a:spcBef>
              <a:buSzTx/>
              <a:buNone/>
              <a:defRPr sz="1600" cap="small">
                <a:solidFill>
                  <a:srgbClr val="1D2631"/>
                </a:solidFill>
              </a:defRPr>
            </a:lvl4pPr>
            <a:lvl5pPr marL="0" indent="1828800" algn="r">
              <a:spcBef>
                <a:spcPts val="300"/>
              </a:spcBef>
              <a:buSzTx/>
              <a:buNone/>
              <a:defRPr sz="1600" cap="small">
                <a:solidFill>
                  <a:srgbClr val="1D2631"/>
                </a:solidFill>
              </a:defRPr>
            </a:lvl5pPr>
          </a:lstStyle>
          <a:p>
            <a:r>
              <a:t>Body Level One</a:t>
            </a:r>
          </a:p>
          <a:p>
            <a:pPr lvl="1"/>
            <a:r>
              <a:t>Body Level Two</a:t>
            </a:r>
          </a:p>
          <a:p>
            <a:pPr lvl="2"/>
            <a:r>
              <a:t>Body Level Three</a:t>
            </a:r>
          </a:p>
          <a:p>
            <a:pPr lvl="3"/>
            <a:r>
              <a:t>Body Level Four</a:t>
            </a:r>
          </a:p>
          <a:p>
            <a:pPr lvl="4"/>
            <a:r>
              <a:t>Body Level Five</a:t>
            </a:r>
          </a:p>
        </p:txBody>
      </p:sp>
      <p:sp>
        <p:nvSpPr>
          <p:cNvPr id="86" name="Title Text"/>
          <p:cNvSpPr txBox="1">
            <a:spLocks noGrp="1"/>
          </p:cNvSpPr>
          <p:nvPr>
            <p:ph type="title"/>
          </p:nvPr>
        </p:nvSpPr>
        <p:spPr>
          <a:xfrm>
            <a:off x="3887755" y="3077"/>
            <a:ext cx="7694647" cy="617613"/>
          </a:xfrm>
          <a:prstGeom prst="rect">
            <a:avLst/>
          </a:prstGeom>
        </p:spPr>
        <p:txBody>
          <a:bodyPr/>
          <a:lstStyle>
            <a:lvl1pPr>
              <a:defRPr sz="3600"/>
            </a:lvl1pPr>
          </a:lstStyle>
          <a:p>
            <a:r>
              <a:t>Title Text</a:t>
            </a:r>
          </a:p>
        </p:txBody>
      </p:sp>
      <p:pic>
        <p:nvPicPr>
          <p:cNvPr id="87" name="Image 1" descr="Image 1"/>
          <p:cNvPicPr>
            <a:picLocks noChangeAspect="1"/>
          </p:cNvPicPr>
          <p:nvPr/>
        </p:nvPicPr>
        <p:blipFill>
          <a:blip r:embed="rId2"/>
          <a:stretch>
            <a:fillRect/>
          </a:stretch>
        </p:blipFill>
        <p:spPr>
          <a:xfrm>
            <a:off x="190502" y="71413"/>
            <a:ext cx="1714471" cy="532260"/>
          </a:xfrm>
          <a:prstGeom prst="rect">
            <a:avLst/>
          </a:prstGeom>
          <a:ln w="12700">
            <a:miter lim="400000"/>
          </a:ln>
        </p:spPr>
      </p:pic>
      <p:sp>
        <p:nvSpPr>
          <p:cNvPr id="88" name="Slide Number"/>
          <p:cNvSpPr txBox="1">
            <a:spLocks noGrp="1"/>
          </p:cNvSpPr>
          <p:nvPr>
            <p:ph type="sldNum" sz="quarter" idx="2"/>
          </p:nvPr>
        </p:nvSpPr>
        <p:spPr>
          <a:xfrm>
            <a:off x="8462527" y="6217852"/>
            <a:ext cx="275073" cy="276999"/>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5359" y="0"/>
            <a:ext cx="9634959" cy="98828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35360" y="1600201"/>
            <a:ext cx="11566489"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buBlip>
                <a:blip r:embed="rId9"/>
              </a:buBlip>
            </a:lvl1pPr>
          </a:lstStyle>
          <a:p>
            <a:r>
              <a:t>Body Level One</a:t>
            </a:r>
          </a:p>
          <a:p>
            <a:pPr lvl="1"/>
            <a:r>
              <a:t>Body Level Two</a:t>
            </a:r>
          </a:p>
          <a:p>
            <a:pPr lvl="2"/>
            <a:r>
              <a:t>Body Level Three</a:t>
            </a:r>
          </a:p>
          <a:p>
            <a:pPr lvl="3"/>
            <a:r>
              <a:t>Body Level Four</a:t>
            </a:r>
          </a:p>
          <a:p>
            <a:pPr lvl="4"/>
            <a:r>
              <a:t>Body Level Five</a:t>
            </a:r>
          </a:p>
        </p:txBody>
      </p:sp>
      <p:pic>
        <p:nvPicPr>
          <p:cNvPr id="4" name="Image 7" descr="Image 7"/>
          <p:cNvPicPr>
            <a:picLocks noChangeAspect="1"/>
          </p:cNvPicPr>
          <p:nvPr/>
        </p:nvPicPr>
        <p:blipFill>
          <a:blip r:embed="rId10"/>
          <a:stretch>
            <a:fillRect/>
          </a:stretch>
        </p:blipFill>
        <p:spPr>
          <a:xfrm>
            <a:off x="10128449" y="116632"/>
            <a:ext cx="1773401" cy="720080"/>
          </a:xfrm>
          <a:prstGeom prst="rect">
            <a:avLst/>
          </a:prstGeom>
          <a:ln w="12700">
            <a:miter lim="400000"/>
          </a:ln>
        </p:spPr>
      </p:pic>
      <p:sp>
        <p:nvSpPr>
          <p:cNvPr id="5" name="Connecteur droit 10"/>
          <p:cNvSpPr/>
          <p:nvPr/>
        </p:nvSpPr>
        <p:spPr>
          <a:xfrm>
            <a:off x="0" y="980729"/>
            <a:ext cx="12192000" cy="1"/>
          </a:xfrm>
          <a:prstGeom prst="line">
            <a:avLst/>
          </a:prstGeom>
          <a:ln>
            <a:solidFill>
              <a:schemeClr val="accent1"/>
            </a:solidFill>
          </a:ln>
        </p:spPr>
        <p:txBody>
          <a:bodyPr lIns="45719" rIns="45719"/>
          <a:lstStyle/>
          <a:p>
            <a:endParaRPr sz="1800"/>
          </a:p>
        </p:txBody>
      </p:sp>
      <p:sp>
        <p:nvSpPr>
          <p:cNvPr id="6" name="Slide Number"/>
          <p:cNvSpPr txBox="1">
            <a:spLocks noGrp="1"/>
          </p:cNvSpPr>
          <p:nvPr>
            <p:ph type="sldNum" sz="quarter" idx="2"/>
          </p:nvPr>
        </p:nvSpPr>
        <p:spPr>
          <a:xfrm>
            <a:off x="11307329"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9pPr>
    </p:titleStyle>
    <p:bodyStyle>
      <a:lvl1pPr marL="342900" marR="0" indent="-342900" algn="l" defTabSz="914400" rtl="0" latinLnBrk="0">
        <a:lnSpc>
          <a:spcPct val="100000"/>
        </a:lnSpc>
        <a:spcBef>
          <a:spcPts val="600"/>
        </a:spcBef>
        <a:spcAft>
          <a:spcPts val="0"/>
        </a:spcAft>
        <a:buClrTx/>
        <a:buSzPct val="90000"/>
        <a:buFontTx/>
        <a:buBlip>
          <a:blip r:embed="rId9"/>
        </a:buBlip>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1pPr>
      <a:lvl2pPr marL="790575" marR="0" indent="-333375"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2pPr>
      <a:lvl3pPr marL="12344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3pPr>
      <a:lvl4pPr marL="1727200" marR="0" indent="-3556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4pPr>
      <a:lvl5pPr marL="2184400" marR="0" indent="-35560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5pPr>
      <a:lvl6pPr marL="26060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6pPr>
      <a:lvl7pPr marL="3063239" marR="0" indent="-320039"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7pPr>
      <a:lvl8pPr marL="35204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8pPr>
      <a:lvl9pPr marL="3977640" marR="0" indent="-320040" algn="l" defTabSz="914400" rtl="0" latinLnBrk="0">
        <a:lnSpc>
          <a:spcPct val="100000"/>
        </a:lnSpc>
        <a:spcBef>
          <a:spcPts val="600"/>
        </a:spcBef>
        <a:spcAft>
          <a:spcPts val="0"/>
        </a:spcAft>
        <a:buClrTx/>
        <a:buSzPct val="100000"/>
        <a:buFontTx/>
        <a:buChar char="•"/>
        <a:tabLst/>
        <a:defRPr sz="2800" b="0" i="0" u="none" strike="noStrike" cap="none" spc="0" baseline="0">
          <a:ln>
            <a:noFill/>
          </a:ln>
          <a:solidFill>
            <a:schemeClr val="accent1"/>
          </a:solidFill>
          <a:uFillTx/>
          <a:latin typeface="Microsoft Sans Serif"/>
          <a:ea typeface="Microsoft Sans Serif"/>
          <a:cs typeface="Microsoft Sans Serif"/>
          <a:sym typeface="Microsoft Sans Serif"/>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ous-titre 4"/>
          <p:cNvSpPr txBox="1"/>
          <p:nvPr/>
        </p:nvSpPr>
        <p:spPr>
          <a:xfrm>
            <a:off x="4136103" y="6237224"/>
            <a:ext cx="4920567" cy="6926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77500" lnSpcReduction="20000"/>
          </a:bodyPr>
          <a:lstStyle/>
          <a:p>
            <a:pPr>
              <a:spcBef>
                <a:spcPts val="400"/>
              </a:spcBef>
              <a:defRPr sz="3000">
                <a:solidFill>
                  <a:schemeClr val="accent2"/>
                </a:solidFill>
                <a:latin typeface="Avenir Next"/>
                <a:ea typeface="Avenir Next"/>
                <a:cs typeface="Avenir Next"/>
                <a:sym typeface="Avenir Next"/>
              </a:defRPr>
            </a:pPr>
            <a:r>
              <a:rPr lang="fr-CH" sz="3000" b="1" dirty="0"/>
              <a:t>Virtual</a:t>
            </a:r>
            <a:r>
              <a:rPr sz="3000" dirty="0"/>
              <a:t>| November</a:t>
            </a:r>
            <a:r>
              <a:rPr lang="fr-CH" sz="3000" dirty="0"/>
              <a:t>/</a:t>
            </a:r>
            <a:r>
              <a:rPr lang="fr-CH" sz="3000" dirty="0" err="1"/>
              <a:t>December</a:t>
            </a:r>
            <a:r>
              <a:rPr sz="3000" dirty="0"/>
              <a:t> 20</a:t>
            </a:r>
            <a:r>
              <a:rPr lang="fr-CH" sz="3000" dirty="0"/>
              <a:t>21</a:t>
            </a:r>
            <a:endParaRPr sz="3000" dirty="0"/>
          </a:p>
        </p:txBody>
      </p:sp>
      <p:pic>
        <p:nvPicPr>
          <p:cNvPr id="4" name="Picture 3">
            <a:extLst>
              <a:ext uri="{FF2B5EF4-FFF2-40B4-BE49-F238E27FC236}">
                <a16:creationId xmlns:a16="http://schemas.microsoft.com/office/drawing/2014/main" id="{63570761-7EC0-4167-BCE5-46DD5833E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1925" y="913677"/>
            <a:ext cx="5640062" cy="4759123"/>
          </a:xfrm>
          <a:prstGeom prst="rect">
            <a:avLst/>
          </a:prstGeom>
        </p:spPr>
      </p:pic>
      <p:sp>
        <p:nvSpPr>
          <p:cNvPr id="2" name="Rectangle 1">
            <a:extLst>
              <a:ext uri="{FF2B5EF4-FFF2-40B4-BE49-F238E27FC236}">
                <a16:creationId xmlns:a16="http://schemas.microsoft.com/office/drawing/2014/main" id="{E10A36D9-513D-4C51-8527-155437F2F243}"/>
              </a:ext>
            </a:extLst>
          </p:cNvPr>
          <p:cNvSpPr/>
          <p:nvPr/>
        </p:nvSpPr>
        <p:spPr>
          <a:xfrm>
            <a:off x="4351105" y="4607505"/>
            <a:ext cx="4335695" cy="874365"/>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x-none" sz="1800" b="0" i="0" u="none" strike="noStrike" cap="none" spc="0" normalizeH="0" baseline="0">
              <a:ln>
                <a:solidFill>
                  <a:schemeClr val="bg1"/>
                </a:solid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38C00CBE-F9C3-435A-94AB-9B1F18C340D1}"/>
              </a:ext>
            </a:extLst>
          </p:cNvPr>
          <p:cNvSpPr txBox="1"/>
          <p:nvPr/>
        </p:nvSpPr>
        <p:spPr>
          <a:xfrm rot="21141389">
            <a:off x="5282072" y="4774530"/>
            <a:ext cx="2239766" cy="523218"/>
          </a:xfrm>
          <a:prstGeom prst="rect">
            <a:avLst/>
          </a:prstGeom>
          <a:noFill/>
          <a:ln w="1270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CH" sz="28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rPr>
              <a:t>2021 Virtual</a:t>
            </a:r>
            <a:endParaRPr kumimoji="0" lang="x-none" sz="2800" b="1" i="0" u="none" strike="noStrike" cap="none" spc="0" normalizeH="0" baseline="0" dirty="0">
              <a:ln>
                <a:noFill/>
              </a:ln>
              <a:solidFill>
                <a:srgbClr val="FF0000"/>
              </a:solidFill>
              <a:effectLst/>
              <a:uFillTx/>
              <a:latin typeface="Arial" panose="020B0604020202020204" pitchFamily="34" charset="0"/>
              <a:cs typeface="Arial" panose="020B0604020202020204" pitchFamily="34" charset="0"/>
              <a:sym typeface="Calibri"/>
            </a:endParaRPr>
          </a:p>
        </p:txBody>
      </p:sp>
      <p:pic>
        <p:nvPicPr>
          <p:cNvPr id="5" name="Picture 4">
            <a:extLst>
              <a:ext uri="{FF2B5EF4-FFF2-40B4-BE49-F238E27FC236}">
                <a16:creationId xmlns:a16="http://schemas.microsoft.com/office/drawing/2014/main" id="{B929ECDA-11DB-4ACE-8E7E-4230A2F173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357" y="994600"/>
            <a:ext cx="5085708" cy="290087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783574"/>
            <a:ext cx="9103017" cy="366709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endParaRPr lang="en-GB" sz="2800" b="1" dirty="0">
              <a:latin typeface="Arial" panose="020B0604020202020204" pitchFamily="34" charset="0"/>
              <a:cs typeface="Arial" panose="020B0604020202020204" pitchFamily="34" charset="0"/>
            </a:endParaRPr>
          </a:p>
          <a:p>
            <a:pPr marL="514350" indent="-514350">
              <a:lnSpc>
                <a:spcPct val="150000"/>
              </a:lnSpc>
              <a:buFontTx/>
              <a:buAutoNum type="arabicPeriod"/>
            </a:pPr>
            <a:r>
              <a:rPr lang="fr-CH" sz="2000" b="1" dirty="0">
                <a:latin typeface="Arial" panose="020B0604020202020204" pitchFamily="34" charset="0"/>
                <a:cs typeface="Arial" panose="020B0604020202020204" pitchFamily="34" charset="0"/>
              </a:rPr>
              <a:t>Asia Olympic and </a:t>
            </a:r>
            <a:r>
              <a:rPr lang="fr-CH" sz="2000" b="1" dirty="0" err="1">
                <a:latin typeface="Arial" panose="020B0604020202020204" pitchFamily="34" charset="0"/>
                <a:cs typeface="Arial" panose="020B0604020202020204" pitchFamily="34" charset="0"/>
              </a:rPr>
              <a:t>Paralympic</a:t>
            </a:r>
            <a:r>
              <a:rPr lang="fr-CH" sz="2000" b="1" dirty="0">
                <a:latin typeface="Arial" panose="020B0604020202020204" pitchFamily="34" charset="0"/>
                <a:cs typeface="Arial" panose="020B0604020202020204" pitchFamily="34" charset="0"/>
              </a:rPr>
              <a:t> Qualifier, Tokyo – Japan</a:t>
            </a:r>
          </a:p>
          <a:p>
            <a:pPr marL="514350" indent="-514350">
              <a:lnSpc>
                <a:spcPct val="150000"/>
              </a:lnSpc>
              <a:buFontTx/>
              <a:buAutoNum type="arabicPeriod"/>
            </a:pPr>
            <a:r>
              <a:rPr lang="fr-CH" sz="2000" b="1" dirty="0">
                <a:latin typeface="Arial" panose="020B0604020202020204" pitchFamily="34" charset="0"/>
                <a:cs typeface="Arial" panose="020B0604020202020204" pitchFamily="34" charset="0"/>
              </a:rPr>
              <a:t>Arab Beach Sprints, </a:t>
            </a:r>
            <a:r>
              <a:rPr lang="fr-CH" sz="2000" b="1" dirty="0" err="1">
                <a:latin typeface="Arial" panose="020B0604020202020204" pitchFamily="34" charset="0"/>
                <a:cs typeface="Arial" panose="020B0604020202020204" pitchFamily="34" charset="0"/>
              </a:rPr>
              <a:t>Dubai</a:t>
            </a:r>
            <a:r>
              <a:rPr lang="fr-CH" sz="2000" b="1" dirty="0">
                <a:latin typeface="Arial" panose="020B0604020202020204" pitchFamily="34" charset="0"/>
                <a:cs typeface="Arial" panose="020B0604020202020204" pitchFamily="34" charset="0"/>
              </a:rPr>
              <a:t>, UAE</a:t>
            </a:r>
          </a:p>
          <a:p>
            <a:pPr marL="514350" indent="-514350">
              <a:lnSpc>
                <a:spcPct val="150000"/>
              </a:lnSpc>
              <a:buFontTx/>
              <a:buAutoNum type="arabicPeriod"/>
            </a:pPr>
            <a:r>
              <a:rPr lang="fr-CH" sz="2000" b="1" dirty="0">
                <a:latin typeface="Arial" panose="020B0604020202020204" pitchFamily="34" charset="0"/>
                <a:cs typeface="Arial" panose="020B0604020202020204" pitchFamily="34" charset="0"/>
              </a:rPr>
              <a:t>Tokyo OG and MF Meetings</a:t>
            </a:r>
          </a:p>
          <a:p>
            <a:pPr marL="514350" indent="-514350">
              <a:lnSpc>
                <a:spcPct val="150000"/>
              </a:lnSpc>
              <a:buFontTx/>
              <a:buAutoNum type="arabicPeriod"/>
            </a:pPr>
            <a:r>
              <a:rPr lang="fr-CH" sz="2000" b="1" dirty="0">
                <a:latin typeface="Arial" panose="020B0604020202020204" pitchFamily="34" charset="0"/>
                <a:cs typeface="Arial" panose="020B0604020202020204" pitchFamily="34" charset="0"/>
              </a:rPr>
              <a:t>National </a:t>
            </a:r>
            <a:r>
              <a:rPr lang="fr-CH" sz="2000" b="1" dirty="0" err="1">
                <a:latin typeface="Arial" panose="020B0604020202020204" pitchFamily="34" charset="0"/>
                <a:cs typeface="Arial" panose="020B0604020202020204" pitchFamily="34" charset="0"/>
              </a:rPr>
              <a:t>Development</a:t>
            </a:r>
            <a:r>
              <a:rPr lang="fr-CH" sz="2000" b="1" dirty="0">
                <a:latin typeface="Arial" panose="020B0604020202020204" pitchFamily="34" charset="0"/>
                <a:cs typeface="Arial" panose="020B0604020202020204" pitchFamily="34" charset="0"/>
              </a:rPr>
              <a:t> Planning (Palestine, Lebanon </a:t>
            </a:r>
            <a:r>
              <a:rPr lang="fr-CH" sz="2000" b="1" dirty="0" err="1">
                <a:latin typeface="Arial" panose="020B0604020202020204" pitchFamily="34" charset="0"/>
                <a:cs typeface="Arial" panose="020B0604020202020204" pitchFamily="34" charset="0"/>
              </a:rPr>
              <a:t>rebuilding</a:t>
            </a:r>
            <a:r>
              <a:rPr lang="fr-CH" sz="2000" b="1" dirty="0">
                <a:latin typeface="Arial" panose="020B0604020202020204" pitchFamily="34" charset="0"/>
                <a:cs typeface="Arial" panose="020B0604020202020204" pitchFamily="34" charset="0"/>
              </a:rPr>
              <a:t>) </a:t>
            </a:r>
          </a:p>
          <a:p>
            <a:pPr marL="514350" indent="-514350">
              <a:lnSpc>
                <a:spcPct val="150000"/>
              </a:lnSpc>
              <a:buFontTx/>
              <a:buAutoNum type="arabicPeriod"/>
            </a:pPr>
            <a:r>
              <a:rPr lang="fr-CH" sz="2000" b="1" dirty="0" err="1">
                <a:latin typeface="Arial" panose="020B0604020202020204" pitchFamily="34" charset="0"/>
                <a:cs typeface="Arial" panose="020B0604020202020204" pitchFamily="34" charset="0"/>
              </a:rPr>
              <a:t>Continuous</a:t>
            </a:r>
            <a:r>
              <a:rPr lang="fr-CH" sz="2000" b="1" dirty="0">
                <a:latin typeface="Arial" panose="020B0604020202020204" pitchFamily="34" charset="0"/>
                <a:cs typeface="Arial" panose="020B0604020202020204" pitchFamily="34" charset="0"/>
              </a:rPr>
              <a:t> support </a:t>
            </a:r>
            <a:r>
              <a:rPr lang="fr-CH" sz="2000" b="1" dirty="0" err="1">
                <a:latin typeface="Arial" panose="020B0604020202020204" pitchFamily="34" charset="0"/>
                <a:cs typeface="Arial" panose="020B0604020202020204" pitchFamily="34" charset="0"/>
              </a:rPr>
              <a:t>throughout</a:t>
            </a:r>
            <a:r>
              <a:rPr lang="fr-CH" sz="2000" b="1" dirty="0">
                <a:latin typeface="Arial" panose="020B0604020202020204" pitchFamily="34" charset="0"/>
                <a:cs typeface="Arial" panose="020B0604020202020204" pitchFamily="34" charset="0"/>
              </a:rPr>
              <a:t> 2021</a:t>
            </a: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558662"/>
            <a:ext cx="9103017" cy="55445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u="sng" dirty="0">
                <a:solidFill>
                  <a:srgbClr val="FF0000"/>
                </a:solidFill>
                <a:latin typeface="Arial" panose="020B0604020202020204" pitchFamily="34" charset="0"/>
                <a:cs typeface="Arial" panose="020B0604020202020204" pitchFamily="34" charset="0"/>
              </a:rPr>
              <a:t>1. Asia Olympic and </a:t>
            </a:r>
            <a:r>
              <a:rPr lang="fr-CH" sz="2000" b="1" u="sng" dirty="0" err="1">
                <a:solidFill>
                  <a:srgbClr val="FF0000"/>
                </a:solidFill>
                <a:latin typeface="Arial" panose="020B0604020202020204" pitchFamily="34" charset="0"/>
                <a:cs typeface="Arial" panose="020B0604020202020204" pitchFamily="34" charset="0"/>
              </a:rPr>
              <a:t>Paralympic</a:t>
            </a:r>
            <a:r>
              <a:rPr lang="fr-CH" sz="2000" b="1" u="sng" dirty="0">
                <a:solidFill>
                  <a:srgbClr val="FF0000"/>
                </a:solidFill>
                <a:latin typeface="Arial" panose="020B0604020202020204" pitchFamily="34" charset="0"/>
                <a:cs typeface="Arial" panose="020B0604020202020204" pitchFamily="34" charset="0"/>
              </a:rPr>
              <a:t> Qualifier, Tokyo - Japan</a:t>
            </a:r>
          </a:p>
          <a:p>
            <a:pPr marL="342900" indent="-342900">
              <a:lnSpc>
                <a:spcPct val="150000"/>
              </a:lnSpc>
              <a:buFont typeface="Arial" panose="020B0604020202020204" pitchFamily="34" charset="0"/>
              <a:buChar char="•"/>
            </a:pPr>
            <a:r>
              <a:rPr lang="fr-CH" sz="2000" dirty="0">
                <a:latin typeface="Arial" panose="020B0604020202020204" pitchFamily="34" charset="0"/>
                <a:cs typeface="Arial" panose="020B0604020202020204" pitchFamily="34" charset="0"/>
              </a:rPr>
              <a:t>18 </a:t>
            </a:r>
            <a:r>
              <a:rPr lang="fr-CH" sz="2000" dirty="0" err="1">
                <a:latin typeface="Arial" panose="020B0604020202020204" pitchFamily="34" charset="0"/>
                <a:cs typeface="Arial" panose="020B0604020202020204" pitchFamily="34" charset="0"/>
              </a:rPr>
              <a:t>MFs</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competed</a:t>
            </a:r>
            <a:endParaRPr lang="fr-CH"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fr-CH" sz="2000" dirty="0">
                <a:latin typeface="Arial" panose="020B0604020202020204" pitchFamily="34" charset="0"/>
                <a:cs typeface="Arial" panose="020B0604020202020204" pitchFamily="34" charset="0"/>
              </a:rPr>
              <a:t>Excellent coordination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OC and WR – </a:t>
            </a:r>
            <a:r>
              <a:rPr lang="fr-CH" sz="2000" dirty="0" err="1">
                <a:latin typeface="Arial" panose="020B0604020202020204" pitchFamily="34" charset="0"/>
                <a:cs typeface="Arial" panose="020B0604020202020204" pitchFamily="34" charset="0"/>
              </a:rPr>
              <a:t>regular</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working</a:t>
            </a:r>
            <a:r>
              <a:rPr lang="fr-CH" sz="2000" dirty="0">
                <a:latin typeface="Arial" panose="020B0604020202020204" pitchFamily="34" charset="0"/>
                <a:cs typeface="Arial" panose="020B0604020202020204" pitchFamily="34" charset="0"/>
              </a:rPr>
              <a:t> group meetings</a:t>
            </a:r>
          </a:p>
          <a:p>
            <a:pPr marL="342900" indent="-342900">
              <a:lnSpc>
                <a:spcPct val="150000"/>
              </a:lnSpc>
              <a:buFont typeface="Arial" panose="020B0604020202020204" pitchFamily="34" charset="0"/>
              <a:buChar char="•"/>
            </a:pPr>
            <a:r>
              <a:rPr lang="fr-CH" sz="2000" dirty="0" err="1">
                <a:latin typeface="Arial" panose="020B0604020202020204" pitchFamily="34" charset="0"/>
                <a:cs typeface="Arial" panose="020B0604020202020204" pitchFamily="34" charset="0"/>
              </a:rPr>
              <a:t>Competitive</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racing</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improved</a:t>
            </a:r>
            <a:r>
              <a:rPr lang="fr-CH" sz="2000" dirty="0">
                <a:latin typeface="Arial" panose="020B0604020202020204" pitchFamily="34" charset="0"/>
                <a:cs typeface="Arial" panose="020B0604020202020204" pitchFamily="34" charset="0"/>
              </a:rPr>
              <a:t> Asian standards</a:t>
            </a: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17 MFs have ultimately qualified for the OG</a:t>
            </a:r>
            <a:endParaRPr lang="fr-CH" sz="20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Para events offered for the first time at the Continental Qualification.  It attracted 5 MFs to join, namely IND, JPN, THA, SRI, and UZB. JPN and SRI took the qualifying slots PR1W1x and PR1M1x.</a:t>
            </a:r>
            <a:endParaRPr lang="x-none" sz="2000"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826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550585"/>
            <a:ext cx="9103017" cy="664534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u="sng" dirty="0">
                <a:solidFill>
                  <a:srgbClr val="FF0000"/>
                </a:solidFill>
                <a:latin typeface="Arial" panose="020B0604020202020204" pitchFamily="34" charset="0"/>
                <a:cs typeface="Arial" panose="020B0604020202020204" pitchFamily="34" charset="0"/>
              </a:rPr>
              <a:t>2.</a:t>
            </a:r>
            <a:r>
              <a:rPr lang="en-US" sz="2000" b="1" u="sng" dirty="0">
                <a:solidFill>
                  <a:srgbClr val="FF0000"/>
                </a:solidFill>
                <a:latin typeface="Arial" panose="020B0604020202020204" pitchFamily="34" charset="0"/>
                <a:cs typeface="Arial" panose="020B0604020202020204" pitchFamily="34" charset="0"/>
              </a:rPr>
              <a:t> Sharjah 2021 Arab Championship Rowing Beach Sprint,</a:t>
            </a:r>
          </a:p>
          <a:p>
            <a:pPr>
              <a:lnSpc>
                <a:spcPct val="150000"/>
              </a:lnSpc>
            </a:pPr>
            <a:r>
              <a:rPr lang="en-US" sz="2000" dirty="0">
                <a:latin typeface="Arial" panose="020B0604020202020204" pitchFamily="34" charset="0"/>
                <a:cs typeface="Arial" panose="020B0604020202020204" pitchFamily="34" charset="0"/>
              </a:rPr>
              <a:t>11 countries (from which four were from Asia)</a:t>
            </a:r>
          </a:p>
          <a:p>
            <a:pPr>
              <a:lnSpc>
                <a:spcPct val="150000"/>
              </a:lnSpc>
            </a:pPr>
            <a:r>
              <a:rPr lang="es-AR" sz="1800" b="1" dirty="0">
                <a:effectLst/>
                <a:latin typeface="Calibri" panose="020F0502020204030204" pitchFamily="34" charset="0"/>
                <a:ea typeface="Calibri" panose="020F0502020204030204" pitchFamily="34" charset="0"/>
                <a:cs typeface="Times New Roman" panose="02020603050405020304" pitchFamily="18" charset="0"/>
              </a:rPr>
              <a:t>BHR	KUW        PLE	UAE</a:t>
            </a:r>
          </a:p>
          <a:p>
            <a:pPr>
              <a:lnSpc>
                <a:spcPct val="107000"/>
              </a:lnSpc>
              <a:spcAft>
                <a:spcPts val="800"/>
              </a:spcAft>
            </a:pPr>
            <a:endParaRPr lang="fr-CH" sz="2000" dirty="0">
              <a:latin typeface="Arial" panose="020B0604020202020204" pitchFamily="34" charset="0"/>
              <a:cs typeface="Arial" panose="020B0604020202020204" pitchFamily="34" charset="0"/>
            </a:endParaRPr>
          </a:p>
          <a:p>
            <a:pPr>
              <a:lnSpc>
                <a:spcPct val="107000"/>
              </a:lnSpc>
              <a:spcAft>
                <a:spcPts val="800"/>
              </a:spcAft>
            </a:pPr>
            <a:endParaRPr lang="fr-CH" sz="2000" dirty="0">
              <a:latin typeface="Arial" panose="020B0604020202020204" pitchFamily="34" charset="0"/>
              <a:cs typeface="Arial" panose="020B0604020202020204" pitchFamily="34" charset="0"/>
            </a:endParaRPr>
          </a:p>
          <a:p>
            <a:pPr>
              <a:lnSpc>
                <a:spcPct val="107000"/>
              </a:lnSpc>
              <a:spcAft>
                <a:spcPts val="800"/>
              </a:spcAft>
            </a:pPr>
            <a:endParaRPr lang="fr-CH" sz="2000" dirty="0">
              <a:latin typeface="Arial" panose="020B0604020202020204" pitchFamily="34" charset="0"/>
              <a:cs typeface="Arial" panose="020B0604020202020204" pitchFamily="34" charset="0"/>
            </a:endParaRPr>
          </a:p>
          <a:p>
            <a:pPr>
              <a:lnSpc>
                <a:spcPct val="107000"/>
              </a:lnSpc>
              <a:spcAft>
                <a:spcPts val="800"/>
              </a:spcAft>
            </a:pPr>
            <a:endParaRPr lang="fr-CH" sz="2000" dirty="0">
              <a:latin typeface="Arial" panose="020B0604020202020204" pitchFamily="34" charset="0"/>
              <a:cs typeface="Arial" panose="020B0604020202020204" pitchFamily="34" charset="0"/>
            </a:endParaRPr>
          </a:p>
          <a:p>
            <a:pPr>
              <a:lnSpc>
                <a:spcPct val="107000"/>
              </a:lnSpc>
              <a:spcAft>
                <a:spcPts val="800"/>
              </a:spcAft>
            </a:pPr>
            <a:endParaRPr lang="fr-CH" sz="2000" b="1" dirty="0">
              <a:latin typeface="Arial" panose="020B0604020202020204" pitchFamily="34" charset="0"/>
              <a:cs typeface="Arial" panose="020B0604020202020204" pitchFamily="34" charset="0"/>
            </a:endParaRPr>
          </a:p>
          <a:p>
            <a:pPr>
              <a:lnSpc>
                <a:spcPct val="107000"/>
              </a:lnSpc>
              <a:spcAft>
                <a:spcPts val="800"/>
              </a:spcAft>
            </a:pPr>
            <a:endParaRPr lang="fr-CH" sz="2000" b="1" dirty="0">
              <a:latin typeface="Arial" panose="020B0604020202020204" pitchFamily="34" charset="0"/>
              <a:cs typeface="Arial" panose="020B0604020202020204" pitchFamily="34" charset="0"/>
            </a:endParaRPr>
          </a:p>
          <a:p>
            <a:pPr>
              <a:lnSpc>
                <a:spcPct val="107000"/>
              </a:lnSpc>
              <a:spcAft>
                <a:spcPts val="800"/>
              </a:spcAft>
            </a:pPr>
            <a:r>
              <a:rPr lang="fr-CH" sz="2000" b="1" dirty="0">
                <a:latin typeface="Arial" panose="020B0604020202020204" pitchFamily="34" charset="0"/>
                <a:cs typeface="Arial" panose="020B0604020202020204" pitchFamily="34" charset="0"/>
              </a:rPr>
              <a:t>OC: </a:t>
            </a:r>
            <a:r>
              <a:rPr lang="en-US" sz="2000" b="1" dirty="0">
                <a:latin typeface="Arial" panose="020B0604020202020204" pitchFamily="34" charset="0"/>
                <a:cs typeface="Arial" panose="020B0604020202020204" pitchFamily="34" charset="0"/>
              </a:rPr>
              <a:t>Sharjah Sports Council and the UAE Sailing and Rowing Federation. </a:t>
            </a:r>
            <a:endParaRPr lang="x-none" sz="2000" b="1" dirty="0">
              <a:latin typeface="Arial" panose="020B0604020202020204" pitchFamily="34" charset="0"/>
              <a:cs typeface="Arial" panose="020B0604020202020204" pitchFamily="34" charset="0"/>
            </a:endParaRPr>
          </a:p>
          <a:p>
            <a:pPr>
              <a:lnSpc>
                <a:spcPct val="107000"/>
              </a:lnSpc>
              <a:spcAft>
                <a:spcPts val="800"/>
              </a:spcAft>
            </a:pPr>
            <a:endParaRPr lang="fr-CH" sz="2000" b="1" dirty="0">
              <a:highlight>
                <a:srgbClr val="FFFF00"/>
              </a:highlight>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6660D477-F964-47FC-9247-DB3767E8DFBF}"/>
              </a:ext>
            </a:extLst>
          </p:cNvPr>
          <p:cNvGraphicFramePr>
            <a:graphicFrameLocks noGrp="1"/>
          </p:cNvGraphicFramePr>
          <p:nvPr>
            <p:extLst>
              <p:ext uri="{D42A27DB-BD31-4B8C-83A1-F6EECF244321}">
                <p14:modId xmlns:p14="http://schemas.microsoft.com/office/powerpoint/2010/main" val="3889792307"/>
              </p:ext>
            </p:extLst>
          </p:nvPr>
        </p:nvGraphicFramePr>
        <p:xfrm>
          <a:off x="610676" y="3705191"/>
          <a:ext cx="4274364" cy="1703070"/>
        </p:xfrm>
        <a:graphic>
          <a:graphicData uri="http://schemas.openxmlformats.org/drawingml/2006/table">
            <a:tbl>
              <a:tblPr>
                <a:tableStyleId>{5940675A-B579-460E-94D1-54222C63F5DA}</a:tableStyleId>
              </a:tblPr>
              <a:tblGrid>
                <a:gridCol w="1424788">
                  <a:extLst>
                    <a:ext uri="{9D8B030D-6E8A-4147-A177-3AD203B41FA5}">
                      <a16:colId xmlns:a16="http://schemas.microsoft.com/office/drawing/2014/main" val="440347072"/>
                    </a:ext>
                  </a:extLst>
                </a:gridCol>
                <a:gridCol w="1424788">
                  <a:extLst>
                    <a:ext uri="{9D8B030D-6E8A-4147-A177-3AD203B41FA5}">
                      <a16:colId xmlns:a16="http://schemas.microsoft.com/office/drawing/2014/main" val="638064869"/>
                    </a:ext>
                  </a:extLst>
                </a:gridCol>
                <a:gridCol w="1424788">
                  <a:extLst>
                    <a:ext uri="{9D8B030D-6E8A-4147-A177-3AD203B41FA5}">
                      <a16:colId xmlns:a16="http://schemas.microsoft.com/office/drawing/2014/main" val="3314707604"/>
                    </a:ext>
                  </a:extLst>
                </a:gridCol>
              </a:tblGrid>
              <a:tr h="185420">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CM1x</a:t>
                      </a:r>
                    </a:p>
                  </a:txBody>
                  <a:tcPr marL="10478" marR="10478" marT="9525" marB="0" anchor="b"/>
                </a:tc>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CW1x</a:t>
                      </a:r>
                    </a:p>
                  </a:txBody>
                  <a:tcPr marL="10478" marR="10478" marT="9525" marB="0" anchor="b"/>
                </a:tc>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CMix2x</a:t>
                      </a:r>
                    </a:p>
                  </a:txBody>
                  <a:tcPr marL="10478" marR="10478" marT="9525" marB="0" anchor="b"/>
                </a:tc>
                <a:extLst>
                  <a:ext uri="{0D108BD9-81ED-4DB2-BD59-A6C34878D82A}">
                    <a16:rowId xmlns:a16="http://schemas.microsoft.com/office/drawing/2014/main" val="1639735117"/>
                  </a:ext>
                </a:extLst>
              </a:tr>
              <a:tr h="185420">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CJM1x</a:t>
                      </a:r>
                    </a:p>
                  </a:txBody>
                  <a:tcPr marL="10478" marR="10478" marT="9525" marB="0" anchor="b"/>
                </a:tc>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CJW1x</a:t>
                      </a:r>
                    </a:p>
                  </a:txBody>
                  <a:tcPr marL="10478" marR="10478" marT="9525" marB="0" anchor="b"/>
                </a:tc>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CJMix2x</a:t>
                      </a:r>
                    </a:p>
                  </a:txBody>
                  <a:tcPr marL="10478" marR="10478" marT="9525" marB="0" anchor="b"/>
                </a:tc>
                <a:extLst>
                  <a:ext uri="{0D108BD9-81ED-4DB2-BD59-A6C34878D82A}">
                    <a16:rowId xmlns:a16="http://schemas.microsoft.com/office/drawing/2014/main" val="3596590229"/>
                  </a:ext>
                </a:extLst>
              </a:tr>
              <a:tr h="185420">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CBM1x</a:t>
                      </a:r>
                    </a:p>
                  </a:txBody>
                  <a:tcPr marL="10478" marR="10478" marT="9525" marB="0" anchor="b"/>
                </a:tc>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CBW1x</a:t>
                      </a:r>
                    </a:p>
                  </a:txBody>
                  <a:tcPr marL="10478" marR="10478" marT="9525" marB="0" anchor="b"/>
                </a:tc>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CBMix2x</a:t>
                      </a:r>
                    </a:p>
                  </a:txBody>
                  <a:tcPr marL="10478" marR="10478" marT="9525" marB="0" anchor="b"/>
                </a:tc>
                <a:extLst>
                  <a:ext uri="{0D108BD9-81ED-4DB2-BD59-A6C34878D82A}">
                    <a16:rowId xmlns:a16="http://schemas.microsoft.com/office/drawing/2014/main" val="2643786547"/>
                  </a:ext>
                </a:extLst>
              </a:tr>
              <a:tr h="185420">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CM2x</a:t>
                      </a:r>
                    </a:p>
                  </a:txBody>
                  <a:tcPr marL="10478" marR="10478" marT="9525" marB="0" anchor="b"/>
                </a:tc>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CW2x</a:t>
                      </a:r>
                    </a:p>
                  </a:txBody>
                  <a:tcPr marL="10478" marR="10478" marT="9525" marB="0" anchor="b"/>
                </a:tc>
                <a:tc>
                  <a:txBody>
                    <a:bodyPr/>
                    <a:lstStyle/>
                    <a:p>
                      <a:pPr algn="l" fontAlgn="b"/>
                      <a:endParaRPr kumimoji="0" lang="x-none" sz="1800" b="1"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endParaRPr>
                    </a:p>
                  </a:txBody>
                  <a:tcPr marL="10478" marR="10478" marT="9525" marB="0" anchor="b"/>
                </a:tc>
                <a:extLst>
                  <a:ext uri="{0D108BD9-81ED-4DB2-BD59-A6C34878D82A}">
                    <a16:rowId xmlns:a16="http://schemas.microsoft.com/office/drawing/2014/main" val="1260708965"/>
                  </a:ext>
                </a:extLst>
              </a:tr>
              <a:tr h="185420">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CJM2x</a:t>
                      </a:r>
                    </a:p>
                  </a:txBody>
                  <a:tcPr marL="10478" marR="10478" marT="9525" marB="0" anchor="b"/>
                </a:tc>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CJW2x</a:t>
                      </a:r>
                    </a:p>
                  </a:txBody>
                  <a:tcPr marL="10478" marR="10478" marT="9525" marB="0" anchor="b"/>
                </a:tc>
                <a:tc>
                  <a:txBody>
                    <a:bodyPr/>
                    <a:lstStyle/>
                    <a:p>
                      <a:pPr algn="l" fontAlgn="b"/>
                      <a:endParaRPr kumimoji="0" lang="x-none" sz="1800" b="1"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endParaRPr>
                    </a:p>
                  </a:txBody>
                  <a:tcPr marL="10478" marR="10478" marT="9525" marB="0" anchor="b"/>
                </a:tc>
                <a:extLst>
                  <a:ext uri="{0D108BD9-81ED-4DB2-BD59-A6C34878D82A}">
                    <a16:rowId xmlns:a16="http://schemas.microsoft.com/office/drawing/2014/main" val="1543474162"/>
                  </a:ext>
                </a:extLst>
              </a:tr>
              <a:tr h="185420">
                <a:tc>
                  <a:txBody>
                    <a:bodyPr/>
                    <a:lstStyle/>
                    <a:p>
                      <a:pPr algn="l" fontAlgn="b"/>
                      <a:r>
                        <a:rPr kumimoji="0" lang="en-GB" sz="1800" b="0" i="0" u="none" strike="noStrike" cap="none" spc="0" normalizeH="0" baseline="0">
                          <a:ln>
                            <a:noFill/>
                          </a:ln>
                          <a:solidFill>
                            <a:srgbClr val="01447B"/>
                          </a:solidFill>
                          <a:effectLst/>
                          <a:uFillTx/>
                          <a:latin typeface="Calibri" panose="020F0502020204030204" pitchFamily="34" charset="0"/>
                          <a:cs typeface="Times New Roman" panose="02020603050405020304" pitchFamily="18" charset="0"/>
                          <a:sym typeface="Avenir Next"/>
                        </a:rPr>
                        <a:t>CBM2x</a:t>
                      </a:r>
                    </a:p>
                  </a:txBody>
                  <a:tcPr marL="10478" marR="10478" marT="9525" marB="0" anchor="b"/>
                </a:tc>
                <a:tc>
                  <a:txBody>
                    <a:bodyPr/>
                    <a:lstStyle/>
                    <a:p>
                      <a:pPr algn="l" fontAlgn="b"/>
                      <a:r>
                        <a:rPr kumimoji="0" lang="en-GB" sz="1800" b="0"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rPr>
                        <a:t>CBW2x</a:t>
                      </a:r>
                    </a:p>
                  </a:txBody>
                  <a:tcPr marL="10478" marR="10478" marT="9525" marB="0" anchor="b"/>
                </a:tc>
                <a:tc>
                  <a:txBody>
                    <a:bodyPr/>
                    <a:lstStyle/>
                    <a:p>
                      <a:pPr algn="l" fontAlgn="b"/>
                      <a:endParaRPr kumimoji="0" lang="x-none" sz="1800" b="1" i="0" u="none" strike="noStrike" cap="none" spc="0" normalizeH="0" baseline="0" dirty="0">
                        <a:ln>
                          <a:noFill/>
                        </a:ln>
                        <a:solidFill>
                          <a:srgbClr val="01447B"/>
                        </a:solidFill>
                        <a:effectLst/>
                        <a:uFillTx/>
                        <a:latin typeface="Calibri" panose="020F0502020204030204" pitchFamily="34" charset="0"/>
                        <a:cs typeface="Times New Roman" panose="02020603050405020304" pitchFamily="18" charset="0"/>
                        <a:sym typeface="Avenir Next"/>
                      </a:endParaRPr>
                    </a:p>
                  </a:txBody>
                  <a:tcPr marL="10478" marR="10478" marT="9525" marB="0" anchor="b"/>
                </a:tc>
                <a:extLst>
                  <a:ext uri="{0D108BD9-81ED-4DB2-BD59-A6C34878D82A}">
                    <a16:rowId xmlns:a16="http://schemas.microsoft.com/office/drawing/2014/main" val="236516320"/>
                  </a:ext>
                </a:extLst>
              </a:tr>
            </a:tbl>
          </a:graphicData>
        </a:graphic>
      </p:graphicFrame>
    </p:spTree>
    <p:extLst>
      <p:ext uri="{BB962C8B-B14F-4D97-AF65-F5344CB8AC3E}">
        <p14:creationId xmlns:p14="http://schemas.microsoft.com/office/powerpoint/2010/main" val="271675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3" y="1374364"/>
            <a:ext cx="8646160" cy="694491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pPr>
              <a:lnSpc>
                <a:spcPct val="150000"/>
              </a:lnSpc>
            </a:pPr>
            <a:r>
              <a:rPr lang="fr-CH" sz="2000" b="1" u="sng" dirty="0">
                <a:solidFill>
                  <a:srgbClr val="FF0000"/>
                </a:solidFill>
                <a:latin typeface="Arial" panose="020B0604020202020204" pitchFamily="34" charset="0"/>
                <a:cs typeface="Arial" panose="020B0604020202020204" pitchFamily="34" charset="0"/>
              </a:rPr>
              <a:t>3. Tokyo OG &amp; MF Meetings</a:t>
            </a:r>
          </a:p>
          <a:p>
            <a:pPr marL="342900" indent="-342900">
              <a:lnSpc>
                <a:spcPct val="150000"/>
              </a:lnSpc>
              <a:buFont typeface="Arial" panose="020B0604020202020204" pitchFamily="34" charset="0"/>
              <a:buChar char="•"/>
            </a:pPr>
            <a:r>
              <a:rPr lang="fr-CH" sz="2000" dirty="0">
                <a:latin typeface="Arial" panose="020B0604020202020204" pitchFamily="34" charset="0"/>
                <a:cs typeface="Arial" panose="020B0604020202020204" pitchFamily="34" charset="0"/>
              </a:rPr>
              <a:t>17 </a:t>
            </a:r>
            <a:r>
              <a:rPr lang="fr-CH" sz="2000" dirty="0" err="1">
                <a:latin typeface="Arial" panose="020B0604020202020204" pitchFamily="34" charset="0"/>
                <a:cs typeface="Arial" panose="020B0604020202020204" pitchFamily="34" charset="0"/>
              </a:rPr>
              <a:t>qualified</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NOCs</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from</a:t>
            </a:r>
            <a:r>
              <a:rPr lang="fr-CH" sz="2000" dirty="0">
                <a:latin typeface="Arial" panose="020B0604020202020204" pitchFamily="34" charset="0"/>
                <a:cs typeface="Arial" panose="020B0604020202020204" pitchFamily="34" charset="0"/>
              </a:rPr>
              <a:t> Asia</a:t>
            </a:r>
          </a:p>
          <a:p>
            <a:pPr marL="342900" indent="-342900">
              <a:lnSpc>
                <a:spcPct val="150000"/>
              </a:lnSpc>
              <a:buFont typeface="Arial" panose="020B0604020202020204" pitchFamily="34" charset="0"/>
              <a:buChar char="•"/>
            </a:pPr>
            <a:r>
              <a:rPr lang="fr-CH" sz="2000" dirty="0" err="1">
                <a:latin typeface="Arial" panose="020B0604020202020204" pitchFamily="34" charset="0"/>
                <a:cs typeface="Arial" panose="020B0604020202020204" pitchFamily="34" charset="0"/>
              </a:rPr>
              <a:t>Three</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medals</a:t>
            </a:r>
            <a:r>
              <a:rPr lang="fr-CH" sz="2000" dirty="0">
                <a:latin typeface="Arial" panose="020B0604020202020204" pitchFamily="34" charset="0"/>
                <a:cs typeface="Arial" panose="020B0604020202020204" pitchFamily="34" charset="0"/>
              </a:rPr>
              <a:t> (CHN)</a:t>
            </a:r>
          </a:p>
          <a:p>
            <a:pPr marL="342900" indent="-342900">
              <a:lnSpc>
                <a:spcPct val="150000"/>
              </a:lnSpc>
              <a:buFont typeface="Arial" panose="020B0604020202020204" pitchFamily="34" charset="0"/>
              <a:buChar char="•"/>
            </a:pPr>
            <a:r>
              <a:rPr lang="fr-CH" sz="2000" dirty="0">
                <a:latin typeface="Arial" panose="020B0604020202020204" pitchFamily="34" charset="0"/>
                <a:cs typeface="Arial" panose="020B0604020202020204" pitchFamily="34" charset="0"/>
              </a:rPr>
              <a:t>Meetings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11 NFS in Tokyo</a:t>
            </a: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endParaRPr lang="fr-CH" sz="2000" dirty="0">
              <a:latin typeface="Arial" panose="020B0604020202020204" pitchFamily="34" charset="0"/>
              <a:cs typeface="Arial" panose="020B0604020202020204" pitchFamily="34" charset="0"/>
            </a:endParaRPr>
          </a:p>
          <a:p>
            <a:endParaRPr lang="fr-CH" sz="2000" dirty="0">
              <a:latin typeface="Arial" panose="020B0604020202020204" pitchFamily="34" charset="0"/>
              <a:cs typeface="Arial" panose="020B0604020202020204" pitchFamily="34" charset="0"/>
            </a:endParaRPr>
          </a:p>
          <a:p>
            <a:pPr>
              <a:lnSpc>
                <a:spcPct val="150000"/>
              </a:lnSpc>
            </a:pPr>
            <a:endParaRPr lang="fr-CH" sz="1800" b="1" dirty="0">
              <a:solidFill>
                <a:srgbClr val="000000"/>
              </a:solidFill>
              <a:latin typeface="Arial" panose="020B0604020202020204" pitchFamily="34" charset="0"/>
            </a:endParaRPr>
          </a:p>
          <a:p>
            <a:pPr>
              <a:lnSpc>
                <a:spcPct val="150000"/>
              </a:lnSpc>
            </a:pPr>
            <a:endParaRPr lang="fr-CH" sz="1800" b="1" dirty="0">
              <a:solidFill>
                <a:srgbClr val="000000"/>
              </a:solidFill>
              <a:latin typeface="Arial" panose="020B0604020202020204" pitchFamily="34" charset="0"/>
            </a:endParaRPr>
          </a:p>
          <a:p>
            <a:pPr>
              <a:lnSpc>
                <a:spcPct val="150000"/>
              </a:lnSpc>
            </a:pPr>
            <a:endParaRPr lang="fr-CH" sz="1800" b="1" dirty="0">
              <a:solidFill>
                <a:srgbClr val="000000"/>
              </a:solidFill>
              <a:latin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9FA6927-2312-4A03-92A9-5DC44B37CD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753" y="3742277"/>
            <a:ext cx="4861441" cy="3038400"/>
          </a:xfrm>
          <a:prstGeom prst="rect">
            <a:avLst/>
          </a:prstGeom>
        </p:spPr>
      </p:pic>
      <p:pic>
        <p:nvPicPr>
          <p:cNvPr id="6" name="Picture 5">
            <a:extLst>
              <a:ext uri="{FF2B5EF4-FFF2-40B4-BE49-F238E27FC236}">
                <a16:creationId xmlns:a16="http://schemas.microsoft.com/office/drawing/2014/main" id="{EAB4663E-2BF3-43C2-A8B7-68F27AC6B0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817436" y="1323043"/>
            <a:ext cx="4754964" cy="3566223"/>
          </a:xfrm>
          <a:prstGeom prst="rect">
            <a:avLst/>
          </a:prstGeom>
        </p:spPr>
      </p:pic>
      <p:sp>
        <p:nvSpPr>
          <p:cNvPr id="7" name="TextBox 6">
            <a:extLst>
              <a:ext uri="{FF2B5EF4-FFF2-40B4-BE49-F238E27FC236}">
                <a16:creationId xmlns:a16="http://schemas.microsoft.com/office/drawing/2014/main" id="{6EE1449F-3E64-46F4-B263-FFAFD7F412C2}"/>
              </a:ext>
            </a:extLst>
          </p:cNvPr>
          <p:cNvSpPr txBox="1"/>
          <p:nvPr/>
        </p:nvSpPr>
        <p:spPr>
          <a:xfrm>
            <a:off x="6614556" y="5854535"/>
            <a:ext cx="391645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01447B"/>
                </a:solidFill>
                <a:latin typeface="Arial" panose="020B0604020202020204" pitchFamily="34" charset="0"/>
                <a:cs typeface="Arial" panose="020B0604020202020204" pitchFamily="34" charset="0"/>
              </a:rPr>
              <a:t>IRI - </a:t>
            </a:r>
            <a:r>
              <a:rPr lang="en-US" sz="2000" dirty="0" err="1">
                <a:solidFill>
                  <a:srgbClr val="01447B"/>
                </a:solidFill>
                <a:latin typeface="Arial" panose="020B0604020202020204" pitchFamily="34" charset="0"/>
                <a:cs typeface="Arial" panose="020B0604020202020204" pitchFamily="34" charset="0"/>
              </a:rPr>
              <a:t>Malaei</a:t>
            </a:r>
            <a:r>
              <a:rPr lang="en-US" sz="2000" dirty="0">
                <a:solidFill>
                  <a:srgbClr val="01447B"/>
                </a:solidFill>
                <a:latin typeface="Arial" panose="020B0604020202020204" pitchFamily="34" charset="0"/>
                <a:cs typeface="Arial" panose="020B0604020202020204" pitchFamily="34" charset="0"/>
              </a:rPr>
              <a:t> ranked 11th in Tokyo</a:t>
            </a:r>
            <a:endParaRPr lang="x-none" sz="2000" dirty="0">
              <a:solidFill>
                <a:srgbClr val="01447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304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88024" y="1819569"/>
            <a:ext cx="4757140" cy="58523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a:t>
            </a:r>
            <a:r>
              <a:rPr lang="en-GB" sz="2800" b="1" dirty="0" err="1">
                <a:latin typeface="Arial" panose="020B0604020202020204" pitchFamily="34" charset="0"/>
                <a:cs typeface="Arial" panose="020B0604020202020204" pitchFamily="34" charset="0"/>
              </a:rPr>
              <a:t>PrimaryAchievements</a:t>
            </a:r>
            <a:endParaRPr lang="en-GB" sz="2800" b="1" dirty="0">
              <a:latin typeface="Arial" panose="020B0604020202020204" pitchFamily="34" charset="0"/>
              <a:cs typeface="Arial" panose="020B0604020202020204" pitchFamily="34" charset="0"/>
            </a:endParaRPr>
          </a:p>
          <a:p>
            <a:r>
              <a:rPr lang="fr-CH" sz="2000" u="sng" dirty="0">
                <a:solidFill>
                  <a:srgbClr val="FF0000"/>
                </a:solidFill>
                <a:latin typeface="Arial" panose="020B0604020202020204" pitchFamily="34" charset="0"/>
                <a:cs typeface="Arial" panose="020B0604020202020204" pitchFamily="34" charset="0"/>
              </a:rPr>
              <a:t>4. National </a:t>
            </a:r>
            <a:r>
              <a:rPr lang="fr-CH" sz="2000" u="sng" dirty="0" err="1">
                <a:solidFill>
                  <a:srgbClr val="FF0000"/>
                </a:solidFill>
                <a:latin typeface="Arial" panose="020B0604020202020204" pitchFamily="34" charset="0"/>
                <a:cs typeface="Arial" panose="020B0604020202020204" pitchFamily="34" charset="0"/>
              </a:rPr>
              <a:t>Development</a:t>
            </a:r>
            <a:r>
              <a:rPr lang="fr-CH" sz="2000" u="sng" dirty="0">
                <a:solidFill>
                  <a:srgbClr val="FF0000"/>
                </a:solidFill>
                <a:latin typeface="Arial" panose="020B0604020202020204" pitchFamily="34" charset="0"/>
                <a:cs typeface="Arial" panose="020B0604020202020204" pitchFamily="34" charset="0"/>
              </a:rPr>
              <a:t> Planning </a:t>
            </a:r>
          </a:p>
          <a:p>
            <a:endParaRPr lang="fr-CH" sz="2000" dirty="0">
              <a:latin typeface="Arial" panose="020B0604020202020204" pitchFamily="34" charset="0"/>
              <a:cs typeface="Arial" panose="020B0604020202020204" pitchFamily="34" charset="0"/>
            </a:endParaRPr>
          </a:p>
          <a:p>
            <a:r>
              <a:rPr lang="fr-CH" sz="2000" b="1" dirty="0">
                <a:latin typeface="Arial" panose="020B0604020202020204" pitchFamily="34" charset="0"/>
                <a:cs typeface="Arial" panose="020B0604020202020204" pitchFamily="34" charset="0"/>
              </a:rPr>
              <a:t>Palestine </a:t>
            </a:r>
          </a:p>
          <a:p>
            <a:r>
              <a:rPr lang="fr-CH" sz="2000" dirty="0">
                <a:latin typeface="Arial" panose="020B0604020202020204" pitchFamily="34" charset="0"/>
                <a:cs typeface="Arial" panose="020B0604020202020204" pitchFamily="34" charset="0"/>
              </a:rPr>
              <a:t>First </a:t>
            </a:r>
            <a:r>
              <a:rPr lang="fr-CH" sz="2000" dirty="0" err="1">
                <a:latin typeface="Arial" panose="020B0604020202020204" pitchFamily="34" charset="0"/>
                <a:cs typeface="Arial" panose="020B0604020202020204" pitchFamily="34" charset="0"/>
              </a:rPr>
              <a:t>appearance</a:t>
            </a:r>
            <a:r>
              <a:rPr lang="fr-CH" sz="2000" dirty="0">
                <a:latin typeface="Arial" panose="020B0604020202020204" pitchFamily="34" charset="0"/>
                <a:cs typeface="Arial" panose="020B0604020202020204" pitchFamily="34" charset="0"/>
              </a:rPr>
              <a:t> in </a:t>
            </a:r>
            <a:r>
              <a:rPr lang="fr-CH" sz="2000" dirty="0" err="1">
                <a:latin typeface="Arial" panose="020B0604020202020204" pitchFamily="34" charset="0"/>
                <a:cs typeface="Arial" panose="020B0604020202020204" pitchFamily="34" charset="0"/>
              </a:rPr>
              <a:t>Dubai</a:t>
            </a:r>
            <a:endParaRPr lang="fr-CH" sz="2000"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r>
              <a:rPr lang="fr-CH" sz="2000" b="1" dirty="0" err="1">
                <a:latin typeface="Arial" panose="020B0604020202020204" pitchFamily="34" charset="0"/>
                <a:cs typeface="Arial" panose="020B0604020202020204" pitchFamily="34" charset="0"/>
              </a:rPr>
              <a:t>Currently</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working</a:t>
            </a:r>
            <a:r>
              <a:rPr lang="fr-CH" sz="2000" b="1" dirty="0">
                <a:latin typeface="Arial" panose="020B0604020202020204" pitchFamily="34" charset="0"/>
                <a:cs typeface="Arial" panose="020B0604020202020204" pitchFamily="34" charset="0"/>
              </a:rPr>
              <a:t> to </a:t>
            </a:r>
            <a:r>
              <a:rPr lang="fr-CH" sz="2000" b="1" dirty="0" err="1">
                <a:latin typeface="Arial" panose="020B0604020202020204" pitchFamily="34" charset="0"/>
                <a:cs typeface="Arial" panose="020B0604020202020204" pitchFamily="34" charset="0"/>
              </a:rPr>
              <a:t>approve</a:t>
            </a:r>
            <a:r>
              <a:rPr lang="fr-CH" sz="2000" b="1" dirty="0">
                <a:latin typeface="Arial" panose="020B0604020202020204" pitchFamily="34" charset="0"/>
                <a:cs typeface="Arial" panose="020B0604020202020204" pitchFamily="34" charset="0"/>
              </a:rPr>
              <a:t> a </a:t>
            </a:r>
            <a:r>
              <a:rPr lang="fr-CH" sz="2000" b="1" dirty="0" err="1">
                <a:latin typeface="Arial" panose="020B0604020202020204" pitchFamily="34" charset="0"/>
                <a:cs typeface="Arial" panose="020B0604020202020204" pitchFamily="34" charset="0"/>
              </a:rPr>
              <a:t>tailor</a:t>
            </a:r>
            <a:r>
              <a:rPr lang="fr-CH" sz="2000" b="1" dirty="0">
                <a:latin typeface="Arial" panose="020B0604020202020204" pitchFamily="34" charset="0"/>
                <a:cs typeface="Arial" panose="020B0604020202020204" pitchFamily="34" charset="0"/>
              </a:rPr>
              <a:t>-made </a:t>
            </a:r>
            <a:r>
              <a:rPr lang="fr-CH" sz="2000" b="1" dirty="0" err="1">
                <a:latin typeface="Arial" panose="020B0604020202020204" pitchFamily="34" charset="0"/>
                <a:cs typeface="Arial" panose="020B0604020202020204" pitchFamily="34" charset="0"/>
              </a:rPr>
              <a:t>project</a:t>
            </a:r>
            <a:endParaRPr lang="fr-CH"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000" dirty="0">
                <a:latin typeface="Arial" panose="020B0604020202020204" pitchFamily="34" charset="0"/>
                <a:cs typeface="Arial" panose="020B0604020202020204" pitchFamily="34" charset="0"/>
              </a:rPr>
              <a:t>Set up a national sport structure</a:t>
            </a:r>
          </a:p>
          <a:p>
            <a:pPr marL="342900" indent="-342900">
              <a:buFont typeface="Arial" panose="020B0604020202020204" pitchFamily="34" charset="0"/>
              <a:buChar char="•"/>
            </a:pPr>
            <a:r>
              <a:rPr lang="fr-CH" sz="2000" dirty="0">
                <a:latin typeface="Arial" panose="020B0604020202020204" pitchFamily="34" charset="0"/>
                <a:cs typeface="Arial" panose="020B0604020202020204" pitchFamily="34" charset="0"/>
              </a:rPr>
              <a:t>Equipment </a:t>
            </a:r>
          </a:p>
          <a:p>
            <a:pPr marL="342900" indent="-342900">
              <a:buFont typeface="Arial" panose="020B0604020202020204" pitchFamily="34" charset="0"/>
              <a:buChar char="•"/>
            </a:pPr>
            <a:r>
              <a:rPr lang="fr-CH" sz="2000" dirty="0">
                <a:latin typeface="Arial" panose="020B0604020202020204" pitchFamily="34" charset="0"/>
                <a:cs typeface="Arial" panose="020B0604020202020204" pitchFamily="34" charset="0"/>
              </a:rPr>
              <a:t>Education and training</a:t>
            </a:r>
          </a:p>
          <a:p>
            <a:pPr marL="342900" indent="-342900">
              <a:buFont typeface="Arial" panose="020B0604020202020204" pitchFamily="34" charset="0"/>
              <a:buChar char="•"/>
            </a:pPr>
            <a:r>
              <a:rPr lang="fr-CH" sz="2000" dirty="0" err="1">
                <a:latin typeface="Arial" panose="020B0604020202020204" pitchFamily="34" charset="0"/>
                <a:cs typeface="Arial" panose="020B0604020202020204" pitchFamily="34" charset="0"/>
              </a:rPr>
              <a:t>Coastal</a:t>
            </a:r>
            <a:r>
              <a:rPr lang="fr-CH" sz="2000" dirty="0">
                <a:latin typeface="Arial" panose="020B0604020202020204" pitchFamily="34" charset="0"/>
                <a:cs typeface="Arial" panose="020B0604020202020204" pitchFamily="34" charset="0"/>
              </a:rPr>
              <a:t> Rowing</a:t>
            </a:r>
          </a:p>
          <a:p>
            <a:endParaRPr lang="fr-CH" sz="2000" dirty="0">
              <a:latin typeface="Arial" panose="020B0604020202020204" pitchFamily="34" charset="0"/>
              <a:cs typeface="Arial" panose="020B0604020202020204" pitchFamily="34" charset="0"/>
            </a:endParaRPr>
          </a:p>
          <a:p>
            <a:r>
              <a:rPr lang="fr-CH" sz="2000" b="1" dirty="0">
                <a:latin typeface="Arial" panose="020B0604020202020204" pitchFamily="34" charset="0"/>
                <a:cs typeface="Arial" panose="020B0604020202020204" pitchFamily="34" charset="0"/>
              </a:rPr>
              <a:t>Lebanon </a:t>
            </a:r>
            <a:r>
              <a:rPr lang="fr-CH" sz="2000" b="1" dirty="0" err="1">
                <a:latin typeface="Arial" panose="020B0604020202020204" pitchFamily="34" charset="0"/>
                <a:cs typeface="Arial" panose="020B0604020202020204" pitchFamily="34" charset="0"/>
              </a:rPr>
              <a:t>rebuilding</a:t>
            </a:r>
            <a:r>
              <a:rPr lang="fr-CH" sz="2000" b="1" dirty="0">
                <a:latin typeface="Arial" panose="020B0604020202020204" pitchFamily="34" charset="0"/>
                <a:cs typeface="Arial" panose="020B0604020202020204" pitchFamily="34" charset="0"/>
              </a:rPr>
              <a:t> </a:t>
            </a:r>
            <a:r>
              <a:rPr lang="fr-CH" sz="2000" b="1" dirty="0" err="1">
                <a:latin typeface="Arial" panose="020B0604020202020204" pitchFamily="34" charset="0"/>
                <a:cs typeface="Arial" panose="020B0604020202020204" pitchFamily="34" charset="0"/>
              </a:rPr>
              <a:t>project</a:t>
            </a: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2627717-0E36-4D46-AF7F-18EC02220905}"/>
              </a:ext>
            </a:extLst>
          </p:cNvPr>
          <p:cNvSpPr txBox="1"/>
          <p:nvPr/>
        </p:nvSpPr>
        <p:spPr>
          <a:xfrm>
            <a:off x="7147932" y="379141"/>
            <a:ext cx="213360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bg1"/>
                </a:solidFill>
                <a:effectLst/>
                <a:uFillTx/>
                <a:latin typeface="+mn-lt"/>
                <a:ea typeface="+mn-ea"/>
                <a:cs typeface="+mn-cs"/>
                <a:sym typeface="Calibri"/>
              </a:rPr>
              <a:t>Colombia</a:t>
            </a:r>
            <a:endParaRPr kumimoji="0" lang="x-none" sz="3200" b="0" i="0" u="none" strike="noStrike" cap="none" spc="0" normalizeH="0" baseline="0" dirty="0">
              <a:ln>
                <a:noFill/>
              </a:ln>
              <a:solidFill>
                <a:schemeClr val="bg1"/>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0EBDBFA1-D61C-4887-A821-C8A1C2E44184}"/>
              </a:ext>
            </a:extLst>
          </p:cNvPr>
          <p:cNvPicPr>
            <a:picLocks noChangeAspect="1"/>
          </p:cNvPicPr>
          <p:nvPr/>
        </p:nvPicPr>
        <p:blipFill>
          <a:blip r:embed="rId4"/>
          <a:stretch>
            <a:fillRect/>
          </a:stretch>
        </p:blipFill>
        <p:spPr>
          <a:xfrm>
            <a:off x="5514890" y="2239617"/>
            <a:ext cx="4849858" cy="3483418"/>
          </a:xfrm>
          <a:prstGeom prst="rect">
            <a:avLst/>
          </a:prstGeom>
        </p:spPr>
      </p:pic>
    </p:spTree>
    <p:extLst>
      <p:ext uri="{BB962C8B-B14F-4D97-AF65-F5344CB8AC3E}">
        <p14:creationId xmlns:p14="http://schemas.microsoft.com/office/powerpoint/2010/main" val="16590579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6" descr="Picture 6"/>
          <p:cNvPicPr>
            <a:picLocks noChangeAspect="1"/>
          </p:cNvPicPr>
          <p:nvPr/>
        </p:nvPicPr>
        <p:blipFill>
          <a:blip r:embed="rId3"/>
          <a:srcRect t="7187" r="76673" b="11956"/>
          <a:stretch>
            <a:fillRect/>
          </a:stretch>
        </p:blipFill>
        <p:spPr>
          <a:xfrm>
            <a:off x="10058400" y="-7622"/>
            <a:ext cx="2133600" cy="6858001"/>
          </a:xfrm>
          <a:prstGeom prst="rect">
            <a:avLst/>
          </a:prstGeom>
          <a:ln w="12700">
            <a:miter lim="400000"/>
          </a:ln>
        </p:spPr>
      </p:pic>
      <p:sp>
        <p:nvSpPr>
          <p:cNvPr id="113" name="OF THE YEAR"/>
          <p:cNvSpPr txBox="1"/>
          <p:nvPr/>
        </p:nvSpPr>
        <p:spPr>
          <a:xfrm>
            <a:off x="3231197" y="3421379"/>
            <a:ext cx="92396" cy="86177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5000">
                <a:latin typeface="Avenir Next"/>
                <a:ea typeface="Avenir Next"/>
                <a:cs typeface="Avenir Next"/>
                <a:sym typeface="Avenir Next"/>
              </a:defRPr>
            </a:pPr>
            <a:endParaRPr sz="5000" b="1" dirty="0">
              <a:solidFill>
                <a:srgbClr val="01447B"/>
              </a:solidFill>
            </a:endParaRPr>
          </a:p>
        </p:txBody>
      </p:sp>
      <p:sp>
        <p:nvSpPr>
          <p:cNvPr id="114" name="MEN’S CREW"/>
          <p:cNvSpPr txBox="1"/>
          <p:nvPr/>
        </p:nvSpPr>
        <p:spPr>
          <a:xfrm>
            <a:off x="2024380" y="2468880"/>
            <a:ext cx="92396" cy="11695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1" indent="0" defTabSz="457200">
              <a:defRPr sz="7000">
                <a:latin typeface="Avenir Next Ultra Light"/>
                <a:ea typeface="Avenir Next Ultra Light"/>
                <a:cs typeface="Avenir Next Ultra Light"/>
                <a:sym typeface="Avenir Next Ultra Light"/>
              </a:defRPr>
            </a:pPr>
            <a:endParaRPr sz="7000" dirty="0">
              <a:solidFill>
                <a:srgbClr val="01447B"/>
              </a:solidFill>
            </a:endParaRPr>
          </a:p>
        </p:txBody>
      </p:sp>
      <p:sp>
        <p:nvSpPr>
          <p:cNvPr id="115" name="and the nominees are"/>
          <p:cNvSpPr txBox="1"/>
          <p:nvPr/>
        </p:nvSpPr>
        <p:spPr>
          <a:xfrm>
            <a:off x="488023" y="703565"/>
            <a:ext cx="10042987" cy="63094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b="1" dirty="0">
                <a:latin typeface="Arial" panose="020B0604020202020204" pitchFamily="34" charset="0"/>
                <a:cs typeface="Arial" panose="020B0604020202020204" pitchFamily="34" charset="0"/>
              </a:rPr>
              <a:t>2021 Asia Report</a:t>
            </a:r>
            <a:endParaRPr b="1" dirty="0">
              <a:latin typeface="Arial" panose="020B0604020202020204" pitchFamily="34" charset="0"/>
              <a:cs typeface="Arial" panose="020B0604020202020204" pitchFamily="34" charset="0"/>
            </a:endParaRPr>
          </a:p>
        </p:txBody>
      </p:sp>
      <p:sp>
        <p:nvSpPr>
          <p:cNvPr id="116" name=". . ."/>
          <p:cNvSpPr txBox="1"/>
          <p:nvPr/>
        </p:nvSpPr>
        <p:spPr>
          <a:xfrm>
            <a:off x="6837681" y="5038431"/>
            <a:ext cx="92331" cy="63094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500">
                <a:solidFill>
                  <a:srgbClr val="01447B"/>
                </a:solidFill>
                <a:latin typeface="Avenir Next"/>
                <a:ea typeface="Avenir Next"/>
                <a:cs typeface="Avenir Next"/>
                <a:sym typeface="Avenir Next"/>
              </a:defRPr>
            </a:lvl1pPr>
          </a:lstStyle>
          <a:p>
            <a:endParaRPr dirty="0"/>
          </a:p>
        </p:txBody>
      </p:sp>
      <p:sp>
        <p:nvSpPr>
          <p:cNvPr id="10" name="and the nominees are">
            <a:extLst>
              <a:ext uri="{FF2B5EF4-FFF2-40B4-BE49-F238E27FC236}">
                <a16:creationId xmlns:a16="http://schemas.microsoft.com/office/drawing/2014/main" id="{50E0EB53-D94E-4C5A-8911-730304476484}"/>
              </a:ext>
            </a:extLst>
          </p:cNvPr>
          <p:cNvSpPr txBox="1"/>
          <p:nvPr/>
        </p:nvSpPr>
        <p:spPr>
          <a:xfrm>
            <a:off x="401443" y="1474237"/>
            <a:ext cx="10683323" cy="893007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3500">
                <a:solidFill>
                  <a:srgbClr val="01447B"/>
                </a:solidFill>
                <a:latin typeface="Avenir Next"/>
                <a:ea typeface="Avenir Next"/>
                <a:cs typeface="Avenir Next"/>
                <a:sym typeface="Avenir Next"/>
              </a:defRPr>
            </a:lvl1pPr>
          </a:lstStyle>
          <a:p>
            <a:r>
              <a:rPr lang="en-GB" sz="2800" b="1" dirty="0">
                <a:latin typeface="Arial" panose="020B0604020202020204" pitchFamily="34" charset="0"/>
                <a:cs typeface="Arial" panose="020B0604020202020204" pitchFamily="34" charset="0"/>
              </a:rPr>
              <a:t>2021 Primary Achievements</a:t>
            </a:r>
          </a:p>
          <a:p>
            <a:endParaRPr lang="fr-CH" sz="2000" b="1" dirty="0">
              <a:latin typeface="Arial" panose="020B0604020202020204" pitchFamily="34" charset="0"/>
              <a:cs typeface="Arial" panose="020B0604020202020204" pitchFamily="34" charset="0"/>
            </a:endParaRPr>
          </a:p>
          <a:p>
            <a:r>
              <a:rPr lang="fr-CH" sz="2000" b="1" u="sng" dirty="0">
                <a:solidFill>
                  <a:srgbClr val="FF0000"/>
                </a:solidFill>
                <a:latin typeface="Arial" panose="020B0604020202020204" pitchFamily="34" charset="0"/>
                <a:cs typeface="Arial" panose="020B0604020202020204" pitchFamily="34" charset="0"/>
              </a:rPr>
              <a:t>5. </a:t>
            </a:r>
            <a:r>
              <a:rPr lang="fr-CH" sz="2000" b="1" u="sng" dirty="0" err="1">
                <a:solidFill>
                  <a:srgbClr val="FF0000"/>
                </a:solidFill>
                <a:latin typeface="Arial" panose="020B0604020202020204" pitchFamily="34" charset="0"/>
                <a:cs typeface="Arial" panose="020B0604020202020204" pitchFamily="34" charset="0"/>
              </a:rPr>
              <a:t>Continuous</a:t>
            </a:r>
            <a:r>
              <a:rPr lang="fr-CH" sz="2000" b="1" u="sng" dirty="0">
                <a:solidFill>
                  <a:srgbClr val="FF0000"/>
                </a:solidFill>
                <a:latin typeface="Arial" panose="020B0604020202020204" pitchFamily="34" charset="0"/>
                <a:cs typeface="Arial" panose="020B0604020202020204" pitchFamily="34" charset="0"/>
              </a:rPr>
              <a:t> support </a:t>
            </a:r>
            <a:r>
              <a:rPr lang="fr-CH" sz="2000" b="1" u="sng" dirty="0" err="1">
                <a:solidFill>
                  <a:srgbClr val="FF0000"/>
                </a:solidFill>
                <a:latin typeface="Arial" panose="020B0604020202020204" pitchFamily="34" charset="0"/>
                <a:cs typeface="Arial" panose="020B0604020202020204" pitchFamily="34" charset="0"/>
              </a:rPr>
              <a:t>throughout</a:t>
            </a:r>
            <a:r>
              <a:rPr lang="fr-CH" sz="2000" b="1" u="sng" dirty="0">
                <a:solidFill>
                  <a:srgbClr val="FF0000"/>
                </a:solidFill>
                <a:latin typeface="Arial" panose="020B0604020202020204" pitchFamily="34" charset="0"/>
                <a:cs typeface="Arial" panose="020B0604020202020204" pitchFamily="34" charset="0"/>
              </a:rPr>
              <a:t> 2021 </a:t>
            </a:r>
          </a:p>
          <a:p>
            <a:pPr marL="342900" indent="-342900">
              <a:buFont typeface="Arial" panose="020B0604020202020204" pitchFamily="34" charset="0"/>
              <a:buChar char="•"/>
            </a:pPr>
            <a:r>
              <a:rPr lang="fr-CH" sz="2000" dirty="0">
                <a:latin typeface="Arial" panose="020B0604020202020204" pitchFamily="34" charset="0"/>
                <a:cs typeface="Arial" panose="020B0604020202020204" pitchFamily="34" charset="0"/>
              </a:rPr>
              <a:t>WR Development programme support at </a:t>
            </a:r>
            <a:r>
              <a:rPr lang="fr-CH" sz="2000" dirty="0" err="1">
                <a:latin typeface="Arial" panose="020B0604020202020204" pitchFamily="34" charset="0"/>
                <a:cs typeface="Arial" panose="020B0604020202020204" pitchFamily="34" charset="0"/>
              </a:rPr>
              <a:t>events</a:t>
            </a:r>
            <a:endParaRPr lang="fr-CH" sz="2000" dirty="0">
              <a:latin typeface="Arial" panose="020B0604020202020204" pitchFamily="34" charset="0"/>
              <a:cs typeface="Arial" panose="020B0604020202020204" pitchFamily="34" charset="0"/>
            </a:endParaRPr>
          </a:p>
          <a:p>
            <a:r>
              <a:rPr lang="fr-CH" sz="2000" dirty="0">
                <a:latin typeface="Arial" panose="020B0604020202020204" pitchFamily="34" charset="0"/>
                <a:cs typeface="Arial" panose="020B0604020202020204" pitchFamily="34" charset="0"/>
              </a:rPr>
              <a:t>	Asia Continental Qualifier (WR DP support 13 </a:t>
            </a:r>
            <a:r>
              <a:rPr lang="fr-CH" sz="2000" dirty="0" err="1">
                <a:latin typeface="Arial" panose="020B0604020202020204" pitchFamily="34" charset="0"/>
                <a:cs typeface="Arial" panose="020B0604020202020204" pitchFamily="34" charset="0"/>
              </a:rPr>
              <a:t>NFs</a:t>
            </a:r>
            <a:r>
              <a:rPr lang="fr-CH" sz="2000" dirty="0">
                <a:latin typeface="Arial" panose="020B0604020202020204" pitchFamily="34" charset="0"/>
                <a:cs typeface="Arial" panose="020B0604020202020204" pitchFamily="34" charset="0"/>
              </a:rPr>
              <a:t>)</a:t>
            </a:r>
          </a:p>
          <a:p>
            <a:r>
              <a:rPr lang="fr-CH" sz="2000" dirty="0">
                <a:latin typeface="Arial" panose="020B0604020202020204" pitchFamily="34" charset="0"/>
                <a:cs typeface="Arial" panose="020B0604020202020204" pitchFamily="34" charset="0"/>
              </a:rPr>
              <a:t>	Plovdiv WRJCH (</a:t>
            </a:r>
            <a:r>
              <a:rPr lang="fr-CH" sz="2000" dirty="0" err="1">
                <a:latin typeface="Arial" panose="020B0604020202020204" pitchFamily="34" charset="0"/>
                <a:cs typeface="Arial" panose="020B0604020202020204" pitchFamily="34" charset="0"/>
              </a:rPr>
              <a:t>only</a:t>
            </a:r>
            <a:r>
              <a:rPr lang="fr-CH" sz="2000" dirty="0">
                <a:latin typeface="Arial" panose="020B0604020202020204" pitchFamily="34" charset="0"/>
                <a:cs typeface="Arial" panose="020B0604020202020204" pitchFamily="34" charset="0"/>
              </a:rPr>
              <a:t> </a:t>
            </a:r>
            <a:r>
              <a:rPr lang="fr-CH" sz="2000" dirty="0" err="1">
                <a:latin typeface="Arial" panose="020B0604020202020204" pitchFamily="34" charset="0"/>
                <a:cs typeface="Arial" panose="020B0604020202020204" pitchFamily="34" charset="0"/>
              </a:rPr>
              <a:t>Thailand</a:t>
            </a:r>
            <a:r>
              <a:rPr lang="fr-CH" sz="2000" dirty="0">
                <a:latin typeface="Arial" panose="020B0604020202020204" pitchFamily="34" charset="0"/>
                <a:cs typeface="Arial" panose="020B0604020202020204" pitchFamily="34" charset="0"/>
              </a:rPr>
              <a:t>)</a:t>
            </a:r>
          </a:p>
          <a:p>
            <a:endParaRPr lang="fr-CH"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CH" sz="2000" dirty="0">
                <a:latin typeface="Arial" panose="020B0604020202020204" pitchFamily="34" charset="0"/>
                <a:cs typeface="Arial" panose="020B0604020202020204" pitchFamily="34" charset="0"/>
              </a:rPr>
              <a:t>Meetings/calls </a:t>
            </a:r>
            <a:r>
              <a:rPr lang="fr-CH" sz="2000" dirty="0" err="1">
                <a:latin typeface="Arial" panose="020B0604020202020204" pitchFamily="34" charset="0"/>
                <a:cs typeface="Arial" panose="020B0604020202020204" pitchFamily="34" charset="0"/>
              </a:rPr>
              <a:t>with</a:t>
            </a:r>
            <a:r>
              <a:rPr lang="fr-CH" sz="2000" dirty="0">
                <a:latin typeface="Arial" panose="020B0604020202020204" pitchFamily="34" charset="0"/>
                <a:cs typeface="Arial" panose="020B0604020202020204" pitchFamily="34" charset="0"/>
              </a:rPr>
              <a:t> Asia </a:t>
            </a:r>
            <a:r>
              <a:rPr lang="fr-CH" sz="2000" dirty="0" err="1">
                <a:latin typeface="Arial" panose="020B0604020202020204" pitchFamily="34" charset="0"/>
                <a:cs typeface="Arial" panose="020B0604020202020204" pitchFamily="34" charset="0"/>
              </a:rPr>
              <a:t>NFs</a:t>
            </a:r>
            <a:r>
              <a:rPr lang="fr-CH" sz="2000" dirty="0">
                <a:latin typeface="Arial" panose="020B0604020202020204" pitchFamily="34" charset="0"/>
                <a:cs typeface="Arial" panose="020B0604020202020204" pitchFamily="34" charset="0"/>
              </a:rPr>
              <a:t> (20 out of 37 </a:t>
            </a:r>
            <a:r>
              <a:rPr lang="fr-CH" sz="2000" dirty="0" err="1">
                <a:latin typeface="Arial" panose="020B0604020202020204" pitchFamily="34" charset="0"/>
                <a:cs typeface="Arial" panose="020B0604020202020204" pitchFamily="34" charset="0"/>
              </a:rPr>
              <a:t>members</a:t>
            </a:r>
            <a:r>
              <a:rPr lang="fr-CH" sz="2000" dirty="0">
                <a:latin typeface="Arial" panose="020B0604020202020204" pitchFamily="34" charset="0"/>
                <a:cs typeface="Arial" panose="020B0604020202020204" pitchFamily="34" charset="0"/>
              </a:rPr>
              <a:t>)</a:t>
            </a:r>
          </a:p>
          <a:p>
            <a:r>
              <a:rPr lang="fr-CH" sz="2000" dirty="0">
                <a:latin typeface="Arial" panose="020B0604020202020204" pitchFamily="34" charset="0"/>
                <a:cs typeface="Arial" panose="020B0604020202020204" pitchFamily="34" charset="0"/>
              </a:rPr>
              <a:t> INA, IND, IRI, IRQ, KAZ, KUW,PHI, KSA, SGP, THA,TPE</a:t>
            </a:r>
          </a:p>
          <a:p>
            <a:r>
              <a:rPr lang="fr-CH" sz="2000" dirty="0">
                <a:latin typeface="Arial" panose="020B0604020202020204" pitchFamily="34" charset="0"/>
                <a:cs typeface="Arial" panose="020B0604020202020204" pitchFamily="34" charset="0"/>
              </a:rPr>
              <a:t> VIE, </a:t>
            </a:r>
            <a:r>
              <a:rPr lang="en-US" sz="2000" dirty="0">
                <a:latin typeface="Arial" panose="020B0604020202020204" pitchFamily="34" charset="0"/>
                <a:cs typeface="Arial" panose="020B0604020202020204" pitchFamily="34" charset="0"/>
              </a:rPr>
              <a:t>UZB, LBN, Jordan NOC, PAK, PLE, MDV,SRI, BRN</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Eight out of 37 have been identified as inactive </a:t>
            </a:r>
          </a:p>
          <a:p>
            <a:r>
              <a:rPr lang="en-US" sz="2000" dirty="0">
                <a:latin typeface="Arial" panose="020B0604020202020204" pitchFamily="34" charset="0"/>
                <a:cs typeface="Arial" panose="020B0604020202020204" pitchFamily="34" charset="0"/>
              </a:rPr>
              <a:t>     (AFG, BAN, JOR, KGZ, MON, NEP, SYR, TKM)</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26 (78%) out of the 30 active responded to the WR survey – still chasing more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Maldives – following up after Schools Beach Sprint – donation </a:t>
            </a:r>
            <a:r>
              <a:rPr lang="en-US" sz="2000" dirty="0" err="1">
                <a:latin typeface="Arial" panose="020B0604020202020204" pitchFamily="34" charset="0"/>
                <a:cs typeface="Arial" panose="020B0604020202020204" pitchFamily="34" charset="0"/>
              </a:rPr>
              <a:t>ergos</a:t>
            </a:r>
            <a:r>
              <a:rPr lang="en-US" sz="2000" dirty="0">
                <a:latin typeface="Arial" panose="020B0604020202020204" pitchFamily="34" charset="0"/>
                <a:cs typeface="Arial" panose="020B0604020202020204" pitchFamily="34" charset="0"/>
              </a:rPr>
              <a:t>, sculls, DNSS?</a:t>
            </a:r>
            <a:endParaRPr lang="fr-CH" sz="2000"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a:lnSpc>
                <a:spcPct val="150000"/>
              </a:lnSpc>
            </a:pPr>
            <a:endParaRPr lang="fr-CH" sz="2000" b="1" dirty="0">
              <a:latin typeface="Arial" panose="020B0604020202020204" pitchFamily="34" charset="0"/>
              <a:cs typeface="Arial" panose="020B0604020202020204" pitchFamily="34" charset="0"/>
            </a:endParaRPr>
          </a:p>
          <a:p>
            <a:pPr marL="514350" indent="-514350">
              <a:lnSpc>
                <a:spcPct val="150000"/>
              </a:lnSpc>
              <a:buFontTx/>
              <a:buAutoNum type="arabicPeriod"/>
            </a:pPr>
            <a:endParaRPr sz="2000" b="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7A2B0BD-4B35-41F4-93A2-BDACA202D48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0394" y="1474237"/>
            <a:ext cx="2877226" cy="3789664"/>
          </a:xfrm>
          <a:prstGeom prst="rect">
            <a:avLst/>
          </a:prstGeom>
          <a:noFill/>
          <a:ln>
            <a:noFill/>
          </a:ln>
        </p:spPr>
      </p:pic>
    </p:spTree>
    <p:extLst>
      <p:ext uri="{BB962C8B-B14F-4D97-AF65-F5344CB8AC3E}">
        <p14:creationId xmlns:p14="http://schemas.microsoft.com/office/powerpoint/2010/main" val="2430382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4_Office Theme">
  <a:themeElements>
    <a:clrScheme name="4_Office Theme">
      <a:dk1>
        <a:srgbClr val="000000"/>
      </a:dk1>
      <a:lt1>
        <a:srgbClr val="FFFFFF"/>
      </a:lt1>
      <a:dk2>
        <a:srgbClr val="A7A7A7"/>
      </a:dk2>
      <a:lt2>
        <a:srgbClr val="535353"/>
      </a:lt2>
      <a:accent1>
        <a:srgbClr val="01467D"/>
      </a:accent1>
      <a:accent2>
        <a:srgbClr val="00A4E4"/>
      </a:accent2>
      <a:accent3>
        <a:srgbClr val="4F81BD"/>
      </a:accent3>
      <a:accent4>
        <a:srgbClr val="F79646"/>
      </a:accent4>
      <a:accent5>
        <a:srgbClr val="92D050"/>
      </a:accent5>
      <a:accent6>
        <a:srgbClr val="4BACC6"/>
      </a:accent6>
      <a:hlink>
        <a:srgbClr val="0000FF"/>
      </a:hlink>
      <a:folHlink>
        <a:srgbClr val="FF00FF"/>
      </a:folHlink>
    </a:clrScheme>
    <a:fontScheme name="4_Office Theme">
      <a:majorFont>
        <a:latin typeface="Helvetica"/>
        <a:ea typeface="Helvetica"/>
        <a:cs typeface="Helvetica"/>
      </a:majorFont>
      <a:minorFont>
        <a:latin typeface="Calibri"/>
        <a:ea typeface="Calibri"/>
        <a:cs typeface="Calibri"/>
      </a:minorFont>
    </a:fontScheme>
    <a:fmtScheme name="4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4_Office Theme">
  <a:themeElements>
    <a:clrScheme name="4_Office Theme">
      <a:dk1>
        <a:srgbClr val="000000"/>
      </a:dk1>
      <a:lt1>
        <a:srgbClr val="FFFFFF"/>
      </a:lt1>
      <a:dk2>
        <a:srgbClr val="A7A7A7"/>
      </a:dk2>
      <a:lt2>
        <a:srgbClr val="535353"/>
      </a:lt2>
      <a:accent1>
        <a:srgbClr val="01467D"/>
      </a:accent1>
      <a:accent2>
        <a:srgbClr val="00A4E4"/>
      </a:accent2>
      <a:accent3>
        <a:srgbClr val="4F81BD"/>
      </a:accent3>
      <a:accent4>
        <a:srgbClr val="F79646"/>
      </a:accent4>
      <a:accent5>
        <a:srgbClr val="92D050"/>
      </a:accent5>
      <a:accent6>
        <a:srgbClr val="4BACC6"/>
      </a:accent6>
      <a:hlink>
        <a:srgbClr val="0000FF"/>
      </a:hlink>
      <a:folHlink>
        <a:srgbClr val="FF00FF"/>
      </a:folHlink>
    </a:clrScheme>
    <a:fontScheme name="4_Office Theme">
      <a:majorFont>
        <a:latin typeface="Helvetica"/>
        <a:ea typeface="Helvetica"/>
        <a:cs typeface="Helvetica"/>
      </a:majorFont>
      <a:minorFont>
        <a:latin typeface="Calibri"/>
        <a:ea typeface="Calibri"/>
        <a:cs typeface="Calibri"/>
      </a:minorFont>
    </a:fontScheme>
    <a:fmtScheme name="4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2516</TotalTime>
  <Words>799</Words>
  <Application>Microsoft Office PowerPoint</Application>
  <PresentationFormat>Widescreen</PresentationFormat>
  <Paragraphs>130</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Avenir Next</vt:lpstr>
      <vt:lpstr>Avenir Next Ultra Light</vt:lpstr>
      <vt:lpstr>Calibri</vt:lpstr>
      <vt:lpstr>Microsoft Sans Serif</vt:lpstr>
      <vt:lpstr>Times New Roman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Smith</dc:creator>
  <cp:lastModifiedBy>Lucy Trochet</cp:lastModifiedBy>
  <cp:revision>42</cp:revision>
  <dcterms:modified xsi:type="dcterms:W3CDTF">2022-02-07T15:43:20Z</dcterms:modified>
</cp:coreProperties>
</file>